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3" r:id="rId3"/>
    <p:sldId id="257" r:id="rId4"/>
    <p:sldId id="258" r:id="rId5"/>
    <p:sldId id="259" r:id="rId6"/>
    <p:sldId id="267" r:id="rId7"/>
    <p:sldId id="260" r:id="rId8"/>
    <p:sldId id="262" r:id="rId9"/>
    <p:sldId id="261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3550-558D-46FD-A4A3-6EF4ADB22E43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DA24-0D59-481B-9C4E-E1A914E52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593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3550-558D-46FD-A4A3-6EF4ADB22E43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DA24-0D59-481B-9C4E-E1A914E52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546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3550-558D-46FD-A4A3-6EF4ADB22E43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DA24-0D59-481B-9C4E-E1A914E52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500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3550-558D-46FD-A4A3-6EF4ADB22E43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DA24-0D59-481B-9C4E-E1A914E52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624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3550-558D-46FD-A4A3-6EF4ADB22E43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DA24-0D59-481B-9C4E-E1A914E52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049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3550-558D-46FD-A4A3-6EF4ADB22E43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DA24-0D59-481B-9C4E-E1A914E52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5332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3550-558D-46FD-A4A3-6EF4ADB22E43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DA24-0D59-481B-9C4E-E1A914E52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182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3550-558D-46FD-A4A3-6EF4ADB22E43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DA24-0D59-481B-9C4E-E1A914E52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0434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3550-558D-46FD-A4A3-6EF4ADB22E43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DA24-0D59-481B-9C4E-E1A914E52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752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3550-558D-46FD-A4A3-6EF4ADB22E43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B11DA24-0D59-481B-9C4E-E1A914E52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6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3550-558D-46FD-A4A3-6EF4ADB22E43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DA24-0D59-481B-9C4E-E1A914E52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271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3550-558D-46FD-A4A3-6EF4ADB22E43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DA24-0D59-481B-9C4E-E1A914E52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390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3550-558D-46FD-A4A3-6EF4ADB22E43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DA24-0D59-481B-9C4E-E1A914E52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675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3550-558D-46FD-A4A3-6EF4ADB22E43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DA24-0D59-481B-9C4E-E1A914E52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202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3550-558D-46FD-A4A3-6EF4ADB22E43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DA24-0D59-481B-9C4E-E1A914E52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41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3550-558D-46FD-A4A3-6EF4ADB22E43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DA24-0D59-481B-9C4E-E1A914E52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366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3550-558D-46FD-A4A3-6EF4ADB22E43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DA24-0D59-481B-9C4E-E1A914E52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691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95D3550-558D-46FD-A4A3-6EF4ADB22E43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11DA24-0D59-481B-9C4E-E1A914E52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078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" TargetMode="External"/><Relationship Id="rId2" Type="http://schemas.openxmlformats.org/officeDocument/2006/relationships/hyperlink" Target="https://git-scm.com/about/free-and-open-sourc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video/what-is-version-contro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-scm.com/video/what-is-gi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aoxuefeng.com/wiki/896043488029600" TargetMode="External"/><Relationship Id="rId2" Type="http://schemas.openxmlformats.org/officeDocument/2006/relationships/hyperlink" Target="https://learngitbranching.j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geeeeeeeeek/git-recipe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4E461-08CC-4364-B6C7-6D4F03D7BC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005 Git</a:t>
            </a:r>
            <a:r>
              <a:rPr lang="zh-CN" altLang="en-US" dirty="0"/>
              <a:t>介绍及基本 操作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F50EA65-E2F2-4185-AE7E-0BF23611CC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746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2BA02B-82E5-432A-9780-5A1B598AF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创建版本库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837613-6207-4D1C-B271-7600E539E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选择一个不带中文的路径文件夹，右键</a:t>
            </a:r>
            <a:r>
              <a:rPr lang="en-US" altLang="zh-CN" b="1" i="1" dirty="0"/>
              <a:t>Git bash here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输入 </a:t>
            </a:r>
            <a:r>
              <a:rPr lang="en-US" altLang="zh-CN" b="1" i="1" dirty="0"/>
              <a:t>git </a:t>
            </a:r>
            <a:r>
              <a:rPr lang="en-US" altLang="zh-CN" b="1" i="1" dirty="0" err="1"/>
              <a:t>init</a:t>
            </a:r>
            <a:r>
              <a:rPr lang="en-US" altLang="zh-CN" b="1" i="1" dirty="0"/>
              <a:t> </a:t>
            </a:r>
            <a:r>
              <a:rPr lang="zh-CN" altLang="en-US" dirty="0"/>
              <a:t>创建版本库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在该文件夹下，创建一个叫</a:t>
            </a:r>
            <a:r>
              <a:rPr lang="en-US" altLang="zh-CN" dirty="0"/>
              <a:t>intro</a:t>
            </a:r>
            <a:r>
              <a:rPr lang="zh-CN" altLang="en-US" dirty="0"/>
              <a:t>的</a:t>
            </a:r>
            <a:r>
              <a:rPr lang="en-US" altLang="zh-CN" dirty="0"/>
              <a:t>markdown</a:t>
            </a:r>
            <a:r>
              <a:rPr lang="zh-CN" altLang="en-US" dirty="0"/>
              <a:t>文件，并输入一行字。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在</a:t>
            </a:r>
            <a:r>
              <a:rPr lang="en-US" altLang="zh-CN" dirty="0"/>
              <a:t>git</a:t>
            </a:r>
            <a:r>
              <a:rPr lang="zh-CN" altLang="en-US" dirty="0"/>
              <a:t>命令框中输入 </a:t>
            </a:r>
            <a:r>
              <a:rPr lang="en-US" altLang="zh-CN" b="1" i="1" dirty="0"/>
              <a:t>git add  intro.md</a:t>
            </a:r>
            <a:r>
              <a:rPr lang="en-US" altLang="zh-CN" dirty="0"/>
              <a:t>,</a:t>
            </a:r>
            <a:r>
              <a:rPr lang="zh-CN" altLang="en-US" dirty="0"/>
              <a:t> 将文件添加到暂存区。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在</a:t>
            </a:r>
            <a:r>
              <a:rPr lang="en-US" altLang="zh-CN" dirty="0"/>
              <a:t>git</a:t>
            </a:r>
            <a:r>
              <a:rPr lang="zh-CN" altLang="en-US" dirty="0"/>
              <a:t>命令框中输入</a:t>
            </a:r>
            <a:r>
              <a:rPr lang="en-US" altLang="zh-CN" b="1" i="1" dirty="0"/>
              <a:t>git commit –m “create a markdown file”</a:t>
            </a:r>
            <a:r>
              <a:rPr lang="zh-CN" altLang="en-US" dirty="0"/>
              <a:t>，将暂存区文件上传版本库。</a:t>
            </a:r>
            <a:endParaRPr lang="en-US" altLang="zh-CN" dirty="0"/>
          </a:p>
          <a:p>
            <a:r>
              <a:rPr lang="en-US" altLang="zh-CN" dirty="0"/>
              <a:t>6.</a:t>
            </a:r>
            <a:r>
              <a:rPr lang="zh-CN" altLang="en-US" dirty="0"/>
              <a:t>这样就有了版本</a:t>
            </a:r>
            <a:r>
              <a:rPr lang="en-US" altLang="zh-CN" dirty="0"/>
              <a:t>1.o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BEE8988-A174-4367-9219-293259DB5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230245"/>
            <a:ext cx="5324258" cy="157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737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906290-9531-444D-A22E-32C327109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版本控制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7AC95C-7669-4633-BB9C-60E59AE31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21279"/>
            <a:ext cx="10018713" cy="3124201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对</a:t>
            </a:r>
            <a:r>
              <a:rPr lang="en-US" altLang="zh-CN" dirty="0"/>
              <a:t>intro</a:t>
            </a:r>
            <a:r>
              <a:rPr lang="zh-CN" altLang="en-US" dirty="0"/>
              <a:t>文件进行修改。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重复提交过程，获得版本</a:t>
            </a:r>
            <a:r>
              <a:rPr lang="en-US" altLang="zh-CN" dirty="0"/>
              <a:t>2.0…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输入</a:t>
            </a:r>
            <a:r>
              <a:rPr lang="en-US" altLang="zh-CN" b="1" i="1" dirty="0"/>
              <a:t>git log </a:t>
            </a:r>
            <a:r>
              <a:rPr lang="zh-CN" altLang="en-US" dirty="0"/>
              <a:t>查看提交记录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>
                <a:solidFill>
                  <a:srgbClr val="FF0000"/>
                </a:solidFill>
              </a:rPr>
              <a:t>版本回滚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b="1" i="1" dirty="0">
                <a:solidFill>
                  <a:srgbClr val="FF0000"/>
                </a:solidFill>
              </a:rPr>
              <a:t>Git reset –hard HEAD^</a:t>
            </a:r>
          </a:p>
          <a:p>
            <a:pPr lvl="1"/>
            <a:r>
              <a:rPr lang="en-US" altLang="zh-CN" b="1" i="1" dirty="0">
                <a:solidFill>
                  <a:srgbClr val="FF0000"/>
                </a:solidFill>
              </a:rPr>
              <a:t>Cat intro.md</a:t>
            </a:r>
          </a:p>
          <a:p>
            <a:pPr lvl="1"/>
            <a:r>
              <a:rPr lang="en-US" altLang="zh-CN" b="1" i="1" dirty="0">
                <a:solidFill>
                  <a:srgbClr val="FF0000"/>
                </a:solidFill>
              </a:rPr>
              <a:t>Git log</a:t>
            </a:r>
          </a:p>
          <a:p>
            <a:r>
              <a:rPr lang="en-US" altLang="zh-CN" dirty="0"/>
              <a:t>5.</a:t>
            </a:r>
            <a:r>
              <a:rPr lang="zh-CN" altLang="en-US" dirty="0"/>
              <a:t>回到未来</a:t>
            </a:r>
            <a:endParaRPr lang="en-US" altLang="zh-CN" dirty="0"/>
          </a:p>
          <a:p>
            <a:pPr lvl="1"/>
            <a:r>
              <a:rPr lang="en-US" altLang="zh-CN" b="1" i="1" dirty="0"/>
              <a:t>git </a:t>
            </a:r>
            <a:r>
              <a:rPr lang="en-US" altLang="zh-CN" b="1" i="1" dirty="0" err="1"/>
              <a:t>reflog</a:t>
            </a:r>
            <a:endParaRPr lang="en-US" altLang="zh-CN" b="1" i="1" dirty="0"/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DCB62E8-7AFB-4A6B-B25A-DEFD1B451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0"/>
            <a:ext cx="6096000" cy="344150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3BFF2C9-5E17-4C50-A49D-A78CE98DD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-109221"/>
            <a:ext cx="5928360" cy="696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484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6BBDB1-538B-4D9D-B903-188B35BA1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 </a:t>
            </a:r>
            <a:r>
              <a:rPr lang="zh-CN" altLang="en-US" dirty="0"/>
              <a:t>文件修改、对比、撤销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7D9F8C-B7BA-4AA7-91EE-7D39CABDD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0005"/>
            <a:ext cx="10018713" cy="3124201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 dirty="0"/>
              <a:t>文件对比：</a:t>
            </a:r>
            <a:endParaRPr lang="en-US" altLang="zh-CN" dirty="0"/>
          </a:p>
          <a:p>
            <a:pPr lvl="1"/>
            <a:r>
              <a:rPr lang="zh-CN" altLang="en-US" dirty="0"/>
              <a:t>输入</a:t>
            </a:r>
            <a:r>
              <a:rPr lang="en-US" altLang="zh-CN" dirty="0"/>
              <a:t>git diff </a:t>
            </a:r>
            <a:r>
              <a:rPr lang="zh-CN" altLang="en-US" dirty="0"/>
              <a:t>可查看工作区和暂存区区别。</a:t>
            </a:r>
            <a:endParaRPr lang="en-US" altLang="zh-CN" dirty="0"/>
          </a:p>
          <a:p>
            <a:pPr lvl="1"/>
            <a:r>
              <a:rPr lang="zh-CN" altLang="en-US" dirty="0"/>
              <a:t>输入</a:t>
            </a:r>
            <a:r>
              <a:rPr lang="en-US" altLang="zh-CN" b="1" i="1" dirty="0"/>
              <a:t>git diff HEAD – intro.md</a:t>
            </a:r>
            <a:r>
              <a:rPr lang="zh-CN" altLang="en-US" b="1" i="1" dirty="0"/>
              <a:t>即可对比工作区和版本库中最新版本之间的区别。</a:t>
            </a:r>
            <a:endParaRPr lang="en-US" altLang="zh-CN" b="1" i="1" dirty="0"/>
          </a:p>
          <a:p>
            <a:r>
              <a:rPr lang="zh-CN" altLang="en-US" dirty="0"/>
              <a:t>文件撤销：</a:t>
            </a:r>
            <a:endParaRPr lang="en-US" altLang="zh-CN" dirty="0"/>
          </a:p>
          <a:p>
            <a:pPr lvl="1"/>
            <a:r>
              <a:rPr lang="zh-CN" altLang="en-US" dirty="0"/>
              <a:t>修改</a:t>
            </a:r>
            <a:r>
              <a:rPr lang="en-US" altLang="zh-CN" b="1" i="1" dirty="0"/>
              <a:t>intro.md</a:t>
            </a:r>
            <a:r>
              <a:rPr lang="zh-CN" altLang="en-US" dirty="0"/>
              <a:t>文件，并输入</a:t>
            </a:r>
            <a:r>
              <a:rPr lang="en-US" altLang="zh-CN" b="1" i="1" dirty="0"/>
              <a:t>git add</a:t>
            </a:r>
            <a:r>
              <a:rPr lang="zh-CN" altLang="en-US" dirty="0"/>
              <a:t>提交到</a:t>
            </a:r>
            <a:r>
              <a:rPr lang="zh-CN" altLang="en-US" dirty="0">
                <a:solidFill>
                  <a:schemeClr val="accent1"/>
                </a:solidFill>
              </a:rPr>
              <a:t>暂存区</a:t>
            </a:r>
            <a:r>
              <a:rPr lang="zh-CN" altLang="en-US" dirty="0"/>
              <a:t>，输入</a:t>
            </a:r>
            <a:r>
              <a:rPr lang="en-US" altLang="zh-CN" b="1" i="1" dirty="0"/>
              <a:t>git status</a:t>
            </a:r>
            <a:r>
              <a:rPr lang="zh-CN" altLang="en-US" dirty="0"/>
              <a:t>查看状态。</a:t>
            </a:r>
            <a:endParaRPr lang="en-US" altLang="zh-CN" dirty="0"/>
          </a:p>
          <a:p>
            <a:pPr lvl="2"/>
            <a:r>
              <a:rPr lang="zh-CN" altLang="en-US" dirty="0"/>
              <a:t>输入 </a:t>
            </a:r>
            <a:r>
              <a:rPr lang="en-US" altLang="zh-CN" b="1" i="1" dirty="0"/>
              <a:t>git restore intro.md </a:t>
            </a:r>
            <a:r>
              <a:rPr lang="zh-CN" altLang="en-US" dirty="0"/>
              <a:t>放弃暂存区修改。</a:t>
            </a:r>
            <a:endParaRPr lang="en-US" altLang="zh-CN" dirty="0"/>
          </a:p>
          <a:p>
            <a:pPr lvl="1"/>
            <a:r>
              <a:rPr lang="zh-CN" altLang="en-US" dirty="0"/>
              <a:t>创建新</a:t>
            </a:r>
            <a:r>
              <a:rPr lang="en-US" altLang="zh-CN" dirty="0"/>
              <a:t>md</a:t>
            </a:r>
            <a:r>
              <a:rPr lang="zh-CN" altLang="en-US" dirty="0"/>
              <a:t>文件</a:t>
            </a:r>
            <a:r>
              <a:rPr lang="en-US" altLang="zh-CN" b="1" i="1" dirty="0"/>
              <a:t>newVersion.md</a:t>
            </a:r>
            <a:r>
              <a:rPr lang="en-US" altLang="zh-CN" dirty="0"/>
              <a:t>,</a:t>
            </a:r>
            <a:r>
              <a:rPr lang="zh-CN" altLang="en-US" dirty="0"/>
              <a:t>输入</a:t>
            </a:r>
            <a:r>
              <a:rPr lang="en-US" altLang="zh-CN" b="1" dirty="0"/>
              <a:t>git </a:t>
            </a:r>
            <a:r>
              <a:rPr lang="en-US" altLang="zh-CN" b="1" dirty="0" err="1"/>
              <a:t>add+git</a:t>
            </a:r>
            <a:r>
              <a:rPr lang="en-US" altLang="zh-CN" b="1" dirty="0"/>
              <a:t> commit</a:t>
            </a:r>
            <a:r>
              <a:rPr lang="zh-CN" altLang="en-US" dirty="0"/>
              <a:t>提交更新版本库</a:t>
            </a:r>
            <a:r>
              <a:rPr lang="en-US" altLang="zh-CN" dirty="0"/>
              <a:t>3.0</a:t>
            </a:r>
            <a:r>
              <a:rPr lang="zh-CN" altLang="en-US" dirty="0"/>
              <a:t>，并输入</a:t>
            </a:r>
            <a:r>
              <a:rPr lang="en-US" altLang="zh-CN" b="1" dirty="0"/>
              <a:t>git status</a:t>
            </a:r>
            <a:r>
              <a:rPr lang="zh-CN" altLang="en-US" dirty="0"/>
              <a:t>查看状态。</a:t>
            </a:r>
            <a:endParaRPr lang="en-US" altLang="zh-CN" dirty="0"/>
          </a:p>
          <a:p>
            <a:pPr lvl="2"/>
            <a:r>
              <a:rPr lang="zh-CN" altLang="en-US" dirty="0"/>
              <a:t>复习上节内容。</a:t>
            </a:r>
            <a:endParaRPr lang="en-US" altLang="zh-CN" dirty="0"/>
          </a:p>
          <a:p>
            <a:r>
              <a:rPr lang="zh-CN" altLang="en-US" dirty="0"/>
              <a:t>文件删除</a:t>
            </a:r>
            <a:endParaRPr lang="en-US" altLang="zh-CN" dirty="0"/>
          </a:p>
          <a:p>
            <a:pPr lvl="1"/>
            <a:r>
              <a:rPr lang="zh-CN" altLang="en-US" dirty="0"/>
              <a:t>删除本地</a:t>
            </a:r>
            <a:r>
              <a:rPr lang="en-US" altLang="zh-CN" dirty="0"/>
              <a:t>intro.md</a:t>
            </a:r>
            <a:r>
              <a:rPr lang="zh-CN" altLang="en-US" dirty="0"/>
              <a:t>文件，并输入</a:t>
            </a:r>
            <a:r>
              <a:rPr lang="en-US" altLang="zh-CN" b="1" i="1" dirty="0"/>
              <a:t>git rm intro.md</a:t>
            </a:r>
            <a:r>
              <a:rPr lang="zh-CN" altLang="en-US" dirty="0"/>
              <a:t>删除版本库中文件。</a:t>
            </a:r>
            <a:endParaRPr lang="en-US" altLang="zh-CN" dirty="0"/>
          </a:p>
          <a:p>
            <a:pPr lvl="2"/>
            <a:r>
              <a:rPr lang="zh-CN" altLang="en-US" dirty="0"/>
              <a:t>误删文件</a:t>
            </a:r>
            <a:r>
              <a:rPr lang="en-US" altLang="zh-CN" dirty="0"/>
              <a:t>: </a:t>
            </a:r>
            <a:r>
              <a:rPr lang="zh-CN" altLang="en-US" dirty="0"/>
              <a:t>输入</a:t>
            </a:r>
            <a:r>
              <a:rPr lang="en-US" altLang="zh-CN" b="1" i="1" dirty="0"/>
              <a:t>git checkout –- Intro.md</a:t>
            </a:r>
          </a:p>
          <a:p>
            <a:pPr lvl="2"/>
            <a:r>
              <a:rPr lang="zh-CN" altLang="en-US" dirty="0"/>
              <a:t>永久删除：输入</a:t>
            </a:r>
            <a:r>
              <a:rPr lang="en-US" altLang="zh-CN" b="1" i="1" dirty="0"/>
              <a:t>git commit</a:t>
            </a:r>
          </a:p>
          <a:p>
            <a:pPr lvl="1"/>
            <a:endParaRPr lang="zh-CN" altLang="en-US" b="1" i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AFB0E6-C5B4-4769-8240-0C7E8D1D3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093" y="0"/>
            <a:ext cx="6273907" cy="360749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24B985E-0EB6-48B1-A439-AEC705B88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092" y="71190"/>
            <a:ext cx="6273907" cy="557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21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A09DA4B-5F99-47DC-BB3A-077D0EA87D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1.Git</a:t>
            </a:r>
            <a:r>
              <a:rPr lang="zh-CN" altLang="en-US" dirty="0"/>
              <a:t>基本介绍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2F711E0D-B570-408B-8AAD-C8F47F457E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980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1EED1-A225-461E-875F-91CE38D25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9B49EF-9EDC-4F91-A4C4-5B832A9A2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Git is a </a:t>
            </a:r>
            <a:r>
              <a:rPr lang="en-US" altLang="zh-CN" dirty="0">
                <a:hlinkClick r:id="rId2"/>
              </a:rPr>
              <a:t>free and open source</a:t>
            </a:r>
            <a:r>
              <a:rPr lang="en-US" altLang="zh-CN" dirty="0"/>
              <a:t> distributed version control system designed to handle everything from small to very large projects with speed and efficiency.</a:t>
            </a:r>
          </a:p>
          <a:p>
            <a:r>
              <a:rPr lang="en-US" altLang="zh-CN" dirty="0">
                <a:hlinkClick r:id="rId3"/>
              </a:rPr>
              <a:t>https://git-scm.com/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3709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82AAA3-520B-4C6C-A4BC-85D1AD5A1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</a:t>
            </a:r>
            <a:r>
              <a:rPr lang="en-US" altLang="zh-CN"/>
              <a:t>version control?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CDE7FC-CB1A-4064-82DF-8EE6C6B23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https://git-scm.com/video/what-is-version-control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8930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9C026E-CC4D-45B5-9DA9-23977942E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 at a glance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F3873C-46DD-4BB8-8A5E-18082A902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https://git-scm.com/video/what-is-git</a:t>
            </a:r>
            <a:endParaRPr lang="en-US" altLang="zh-CN" dirty="0"/>
          </a:p>
          <a:p>
            <a:r>
              <a:rPr lang="en-US" altLang="zh-CN" dirty="0"/>
              <a:t>1. What is the benefits of Git?</a:t>
            </a:r>
          </a:p>
          <a:p>
            <a:r>
              <a:rPr lang="en-US" altLang="zh-CN" dirty="0"/>
              <a:t>2. What is the flow of Git?</a:t>
            </a:r>
          </a:p>
          <a:p>
            <a:r>
              <a:rPr lang="en-US" altLang="zh-CN" dirty="0"/>
              <a:t>3. How to work collaboratively with git?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FD80B66-48E2-4C98-85AC-00DC311608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927" y="2993721"/>
            <a:ext cx="5133073" cy="295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173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6BBDB1-538B-4D9D-B903-188B35BA1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1975D6C-1268-4526-9A7F-77B51632EA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62" y="517971"/>
            <a:ext cx="8784875" cy="6340029"/>
          </a:xfrm>
        </p:spPr>
      </p:pic>
    </p:spTree>
    <p:extLst>
      <p:ext uri="{BB962C8B-B14F-4D97-AF65-F5344CB8AC3E}">
        <p14:creationId xmlns:p14="http://schemas.microsoft.com/office/powerpoint/2010/main" val="515396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67A73-CF97-4B9F-A954-85DC8C2E0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 Tutorials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691FE4-BFC7-4799-84E7-226065280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https://learngitbranching.js.org/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hlinkClick r:id="rId3"/>
              </a:rPr>
              <a:t>https://www.liaoxuefeng.com/wiki/896043488029600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https://github.com/geeeeeeeeek/git-recipes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5091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88D6CD4-A73F-4AA4-A606-3682E895C1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2. Git</a:t>
            </a:r>
            <a:r>
              <a:rPr lang="zh-CN" altLang="en-US" dirty="0"/>
              <a:t>基本操作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AC5A1F07-CCC8-4DA0-9297-7723782013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957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AF7736-69D3-4195-BE0C-05B3D96DB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Git</a:t>
            </a:r>
            <a:r>
              <a:rPr lang="zh-CN" altLang="en-US" dirty="0"/>
              <a:t>安装与配置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D644A4-688C-4A67-8799-33AE4D2E9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安装地址：</a:t>
            </a:r>
            <a:r>
              <a:rPr lang="en-US" altLang="zh-CN" dirty="0">
                <a:hlinkClick r:id="rId2"/>
              </a:rPr>
              <a:t>https://git-scm.com/downloads</a:t>
            </a:r>
            <a:endParaRPr lang="en-US" altLang="zh-CN" dirty="0"/>
          </a:p>
          <a:p>
            <a:r>
              <a:rPr lang="zh-CN" altLang="en-US" dirty="0"/>
              <a:t>配置：</a:t>
            </a:r>
            <a:endParaRPr lang="en-US" altLang="zh-CN" dirty="0"/>
          </a:p>
          <a:p>
            <a:pPr lvl="1"/>
            <a:r>
              <a:rPr lang="zh-CN" altLang="en-US" dirty="0"/>
              <a:t>安装完成后，在开始菜单里找到“</a:t>
            </a:r>
            <a:r>
              <a:rPr lang="en-US" altLang="zh-CN" dirty="0"/>
              <a:t>Git”-&gt;“Git Bash”</a:t>
            </a:r>
          </a:p>
          <a:p>
            <a:pPr lvl="1"/>
            <a:r>
              <a:rPr lang="zh-CN" altLang="en-US" dirty="0"/>
              <a:t>命令行输入：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ED37D42-314C-43F6-9B3D-7A462CE8A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9749" y="5124533"/>
            <a:ext cx="4770492" cy="89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235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视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视差</Template>
  <TotalTime>542</TotalTime>
  <Words>449</Words>
  <Application>Microsoft Office PowerPoint</Application>
  <PresentationFormat>宽屏</PresentationFormat>
  <Paragraphs>52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5" baseType="lpstr">
      <vt:lpstr>Arial</vt:lpstr>
      <vt:lpstr>Corbel</vt:lpstr>
      <vt:lpstr>视差</vt:lpstr>
      <vt:lpstr>005 Git介绍及基本 操作</vt:lpstr>
      <vt:lpstr>1.Git基本介绍</vt:lpstr>
      <vt:lpstr>Git</vt:lpstr>
      <vt:lpstr>What is version control?</vt:lpstr>
      <vt:lpstr>Git at a glance</vt:lpstr>
      <vt:lpstr>PowerPoint 演示文稿</vt:lpstr>
      <vt:lpstr>Git Tutorials</vt:lpstr>
      <vt:lpstr>2. Git基本操作</vt:lpstr>
      <vt:lpstr>2.1 Git安装与配置</vt:lpstr>
      <vt:lpstr>2.2 创建版本库</vt:lpstr>
      <vt:lpstr>2.3 版本控制</vt:lpstr>
      <vt:lpstr>2.4 文件修改、对比、撤销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亚星</dc:creator>
  <cp:lastModifiedBy>李 亚星</cp:lastModifiedBy>
  <cp:revision>17</cp:revision>
  <dcterms:created xsi:type="dcterms:W3CDTF">2019-09-01T02:53:46Z</dcterms:created>
  <dcterms:modified xsi:type="dcterms:W3CDTF">2019-09-01T12:04:42Z</dcterms:modified>
</cp:coreProperties>
</file>