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6016-E796-4F78-931F-33B30677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2B2EF-5F35-43A9-955A-31C10522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D6403-40DA-4C6A-BEFE-0B28F02F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329E7-BC62-43A8-B310-9504E0B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E181D-FE52-4001-972F-D58C080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97EC-67D0-4759-8076-09442F99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C0629-40A3-4560-94E2-D38A2A3B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EF1F2-66E6-4EDF-9B54-6F4E1B44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777AD-9579-47B4-8263-A9B2931C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CEDE-4C09-4CD4-AE0F-46218D72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6A28C-0815-48EC-8F5B-F9D163AC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5B5DD-81D7-4406-8F3E-66B763E98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6919-FD9D-4E48-AC47-7135DF07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6249D-CF30-4225-AD06-642979E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8D813-71BB-40E4-8DB1-9AB4A26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1008-7AF9-4C67-8003-FA73C38A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697E-F426-4C13-A861-7FCB5955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FD72-E8DF-4815-A945-8FC03D2E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2B28E-A614-4753-A1DB-E02BA68E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1BD80-0BF2-4AA9-8DCC-E7F11C76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7EB4F-EFDC-419D-9B51-27EE780F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9BE64-9228-4486-A02C-DAF7DBAC4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D5E78-2656-46BD-B5A0-C67245BD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84C3-B075-493D-82E5-90BDEA7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F1737-BA61-49FF-AB61-A2DF111C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F0511-B81C-4078-A232-4A95E981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C1AF4-C02F-4FA1-9C7D-78CC7BCD2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808A6-FE01-43AD-B867-52A9DBD4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277AF-20F1-4238-96C3-EB803E1F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4BE25-2E53-477F-8680-E72CE370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9BE26-5919-493E-BF6D-7A15AAD5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4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110C-0130-4A10-B9B2-2CCF0FFE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52B17-AC4E-4E51-A2CE-C0B15163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41C0F-10BB-41AF-A749-2DEA456A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704696-D5AB-4BA1-8565-DFB33485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DE0DC-9643-4F28-A699-E019FAE31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92F623-6646-4BCC-9C9A-91BB2D56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A1ECA-7F62-4B0A-BEC6-A27558B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F730DC-9C9A-42AD-A0A7-B03D8D0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9BD9-22B8-48C9-8072-74A55A5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8487B-63DC-413C-8C0E-82D3C886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ABED8-8D09-481F-93C7-59A7942E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057F1-E04D-4332-AD89-2DE1864F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2F6A0-ECF6-434C-B45C-393EA909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22F1C-6DA7-4712-A4A9-7E8C435C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84A90-D0C9-4912-97E1-F917147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87605-9466-445D-A1E1-8827A204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145D5-9644-4881-A453-97229560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20892-383C-487C-AD99-EDEAC9C4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4CB79-4578-4289-BA4A-205E87F6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CA5C7-F9A0-4D1D-84EF-23436FC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03EB2-BD72-4F68-A56F-D7B6C7DB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75DFA-FACC-43D3-A27C-8AAB54F2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12046D-7316-44B8-844B-D5A64FCD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F2B74-2457-4DD4-9F8A-A0B1A47C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A8BBD-8DC2-47BA-892C-E728727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5D4D7-FA26-4318-9DF1-76A46B7E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C367E-FFBD-48FA-A1E3-F29ACC9F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0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AA93B-E3F4-40E1-8E3C-E71C2DB0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63052-B33D-497F-96F0-7B2CF0EF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A15D-188B-4EBD-ABF6-3F43584DB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8D3E-5600-42B7-B222-766E776741D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6FBF4-C953-46C8-8D24-DDEDDA67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5EB66-D077-43F1-85BB-0EFA6B96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42A4-7E75-4196-A90C-2179F5161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1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oomla" TargetMode="External"/><Relationship Id="rId2" Type="http://schemas.openxmlformats.org/officeDocument/2006/relationships/hyperlink" Target="https://baike.baidu.com/item/Word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Typecho" TargetMode="External"/><Relationship Id="rId5" Type="http://schemas.openxmlformats.org/officeDocument/2006/relationships/hyperlink" Target="https://baike.baidu.com/item/Ghost/17013737" TargetMode="External"/><Relationship Id="rId4" Type="http://schemas.openxmlformats.org/officeDocument/2006/relationships/hyperlink" Target="https://baike.baidu.com/item/Drup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PpDNMG" TargetMode="External"/><Relationship Id="rId2" Type="http://schemas.openxmlformats.org/officeDocument/2006/relationships/hyperlink" Target="https://www.jianshu.com/p/qqGjL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b03a8d7b17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AB0D-4238-4ACC-972B-DD6C2A896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14ED4-F4C5-4AC2-8F98-C866BEF08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765E-3B1E-4706-A283-8C4AFEFC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247CE-E1CE-426C-A55A-BE44F065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是一种可以使用普通文本编辑器编写的标记语言，通过简单的标记语法，它可以使普通文本内容具有一定的格式。</a:t>
            </a:r>
            <a:endParaRPr lang="en-US" altLang="zh-CN" dirty="0"/>
          </a:p>
          <a:p>
            <a:r>
              <a:rPr lang="en-US" altLang="zh-CN" dirty="0"/>
              <a:t>Markdown</a:t>
            </a:r>
            <a:r>
              <a:rPr lang="zh-CN" altLang="en-US" dirty="0"/>
              <a:t>的语法简洁明了、学习容易，而且功能比纯文本更强，因此有很多人用它写博客。世界上最流行的博客平台</a:t>
            </a:r>
            <a:r>
              <a:rPr lang="en-US" altLang="zh-CN" dirty="0">
                <a:hlinkClick r:id="rId2"/>
              </a:rPr>
              <a:t>WordPress</a:t>
            </a:r>
            <a:r>
              <a:rPr lang="zh-CN" altLang="en-US" dirty="0"/>
              <a:t>和大型</a:t>
            </a:r>
            <a:r>
              <a:rPr lang="en-US" altLang="zh-CN" dirty="0"/>
              <a:t>CMS</a:t>
            </a:r>
            <a:r>
              <a:rPr lang="zh-CN" altLang="en-US" dirty="0"/>
              <a:t>如</a:t>
            </a:r>
            <a:r>
              <a:rPr lang="en-US" altLang="zh-CN" dirty="0">
                <a:hlinkClick r:id="rId3"/>
              </a:rPr>
              <a:t>Joomla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Drupal</a:t>
            </a:r>
            <a:r>
              <a:rPr lang="zh-CN" altLang="en-US" dirty="0"/>
              <a:t>都能很好的支持</a:t>
            </a:r>
            <a:r>
              <a:rPr lang="en-US" altLang="zh-CN" dirty="0"/>
              <a:t>Markdown</a:t>
            </a:r>
            <a:r>
              <a:rPr lang="zh-CN" altLang="en-US" dirty="0"/>
              <a:t>。完全采用</a:t>
            </a:r>
            <a:r>
              <a:rPr lang="en-US" altLang="zh-CN" dirty="0"/>
              <a:t>Markdown</a:t>
            </a:r>
            <a:r>
              <a:rPr lang="zh-CN" altLang="en-US" dirty="0"/>
              <a:t>编辑器的博客平台有</a:t>
            </a:r>
            <a:r>
              <a:rPr lang="en-US" altLang="zh-CN" dirty="0">
                <a:hlinkClick r:id="rId5"/>
              </a:rPr>
              <a:t>Ghost</a:t>
            </a:r>
            <a:r>
              <a:rPr lang="zh-CN" altLang="en-US" dirty="0"/>
              <a:t>和</a:t>
            </a:r>
            <a:r>
              <a:rPr lang="en-US" altLang="zh-CN" dirty="0" err="1">
                <a:hlinkClick r:id="rId6"/>
              </a:rPr>
              <a:t>Typecho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用于编写说明文档，并且以“</a:t>
            </a:r>
            <a:r>
              <a:rPr lang="en-US" altLang="zh-CN" dirty="0"/>
              <a:t>README.MD”</a:t>
            </a:r>
            <a:r>
              <a:rPr lang="zh-CN" altLang="en-US" dirty="0"/>
              <a:t>的文件名保存在软件的目录下面。</a:t>
            </a:r>
          </a:p>
          <a:p>
            <a:r>
              <a:rPr lang="zh-CN" altLang="en-US" dirty="0"/>
              <a:t>除此之外，现在由于我们有了</a:t>
            </a:r>
            <a:r>
              <a:rPr lang="en-US" altLang="zh-CN" dirty="0"/>
              <a:t>RStudio</a:t>
            </a:r>
            <a:r>
              <a:rPr lang="zh-CN" altLang="en-US" dirty="0"/>
              <a:t>这样的神级编辑器，我们还可以快速将</a:t>
            </a:r>
            <a:r>
              <a:rPr lang="en-US" altLang="zh-CN" dirty="0"/>
              <a:t>Markdown</a:t>
            </a:r>
            <a:r>
              <a:rPr lang="zh-CN" altLang="en-US" dirty="0"/>
              <a:t>转化为演讲</a:t>
            </a:r>
            <a:r>
              <a:rPr lang="en-US" altLang="zh-CN" dirty="0"/>
              <a:t>PPT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产品文档、</a:t>
            </a:r>
            <a:r>
              <a:rPr lang="en-US" altLang="zh-CN" dirty="0" err="1"/>
              <a:t>LaTex</a:t>
            </a:r>
            <a:r>
              <a:rPr lang="zh-CN" altLang="en-US" dirty="0"/>
              <a:t>论文甚至是用非常少量的代码完成最小可用原型。在数据科学领域，</a:t>
            </a:r>
            <a:r>
              <a:rPr lang="en-US" altLang="zh-CN" dirty="0"/>
              <a:t>Markdown</a:t>
            </a:r>
            <a:r>
              <a:rPr lang="zh-CN" altLang="en-US" dirty="0"/>
              <a:t>已经广泛使用，极大地推进了动态可重复性研究的历史进程。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D862B-C6E7-4831-9DDA-BCF1D576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MK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E69A2-3A0B-43E3-A68E-3B0A8E27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纯文本，所以兼容性极强，可以用所有文本编辑器打开。</a:t>
            </a:r>
          </a:p>
          <a:p>
            <a:r>
              <a:rPr lang="zh-CN" altLang="en-US" dirty="0"/>
              <a:t>让你专注于文字而不是排版。</a:t>
            </a:r>
          </a:p>
          <a:p>
            <a:r>
              <a:rPr lang="zh-CN" altLang="en-US" dirty="0"/>
              <a:t>格式转换方便，</a:t>
            </a:r>
            <a:r>
              <a:rPr lang="en-US" altLang="zh-CN" dirty="0"/>
              <a:t>Markdown </a:t>
            </a:r>
            <a:r>
              <a:rPr lang="zh-CN" altLang="en-US" dirty="0"/>
              <a:t>的文本你可以轻松转换为 </a:t>
            </a:r>
            <a:r>
              <a:rPr lang="en-US" altLang="zh-CN" dirty="0"/>
              <a:t>html</a:t>
            </a:r>
            <a:r>
              <a:rPr lang="zh-CN" altLang="en-US" dirty="0"/>
              <a:t>、电子书等。</a:t>
            </a:r>
          </a:p>
          <a:p>
            <a:r>
              <a:rPr lang="en-US" altLang="zh-CN" dirty="0"/>
              <a:t>Markdown </a:t>
            </a:r>
            <a:r>
              <a:rPr lang="zh-CN" altLang="en-US" dirty="0"/>
              <a:t>的标记语法有极好的可读性。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C19D-AA97-4C16-8F6A-89FAD0E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FF51B-0A9D-4522-8EBA-5211A250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https://www.jianshu.com/p/qqGjLN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https://www.jianshu.com/p/PpDNMG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FD718-2843-4E3C-A63C-87BA9C53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4C1B4-4B5E-45A9-8E01-9F55ACB1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https://www.jianshu.com/p/b03a8d7b1719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4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A840-961F-4CA7-9EBF-AB93053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F0BD-1C42-450E-ACEE-A92D2F93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请将附件中的四个</a:t>
            </a:r>
            <a:r>
              <a:rPr lang="en-US" altLang="zh-CN" dirty="0"/>
              <a:t>Word</a:t>
            </a:r>
            <a:r>
              <a:rPr lang="zh-CN" altLang="en-US" dirty="0"/>
              <a:t>文档支持</a:t>
            </a:r>
            <a:r>
              <a:rPr lang="en-US" altLang="zh-CN" dirty="0"/>
              <a:t>markdown</a:t>
            </a:r>
            <a:r>
              <a:rPr lang="zh-CN" altLang="en-US" dirty="0"/>
              <a:t>格式文档。</a:t>
            </a:r>
            <a:endParaRPr lang="en-US" altLang="zh-CN" dirty="0"/>
          </a:p>
          <a:p>
            <a:r>
              <a:rPr lang="zh-CN" altLang="en-US" dirty="0"/>
              <a:t>注：代码放入</a:t>
            </a:r>
            <a:r>
              <a:rPr lang="en-US" altLang="zh-CN" dirty="0"/>
              <a:t>python</a:t>
            </a:r>
            <a:r>
              <a:rPr lang="zh-CN" altLang="en-US" dirty="0"/>
              <a:t>代码框中。（如下图）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78DB8-0E47-4408-81D2-CDF16BB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87" y="3429000"/>
            <a:ext cx="3219048" cy="22452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4F56AE-391D-4DA1-96D1-57F9219C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34" y="3429000"/>
            <a:ext cx="4996758" cy="22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296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Markdown</vt:lpstr>
      <vt:lpstr>What is MK</vt:lpstr>
      <vt:lpstr>Advantages of MK</vt:lpstr>
      <vt:lpstr>Why?</vt:lpstr>
      <vt:lpstr>How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李 亚星</dc:creator>
  <cp:lastModifiedBy>李 亚星</cp:lastModifiedBy>
  <cp:revision>6</cp:revision>
  <dcterms:created xsi:type="dcterms:W3CDTF">2018-11-15T09:41:34Z</dcterms:created>
  <dcterms:modified xsi:type="dcterms:W3CDTF">2018-11-22T09:33:48Z</dcterms:modified>
</cp:coreProperties>
</file>