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0" r:id="rId3"/>
    <p:sldId id="298" r:id="rId4"/>
    <p:sldId id="299" r:id="rId5"/>
    <p:sldId id="263" r:id="rId6"/>
    <p:sldId id="301" r:id="rId7"/>
    <p:sldId id="30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4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0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2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3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43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7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6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070065/answer/79557687" TargetMode="External"/><Relationship Id="rId2" Type="http://schemas.openxmlformats.org/officeDocument/2006/relationships/hyperlink" Target="https://lab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hyperlink" Target="https://github.com/torvalds/linux" TargetMode="External"/><Relationship Id="rId4" Type="http://schemas.openxmlformats.org/officeDocument/2006/relationships/hyperlink" Target="http://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iftGGTeam/the-swift-programming-language-in-chinese" TargetMode="External"/><Relationship Id="rId2" Type="http://schemas.openxmlformats.org/officeDocument/2006/relationships/hyperlink" Target="https://github.com/xiaola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4E461-08CC-4364-B6C7-6D4F03D7B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005 Github</a:t>
            </a:r>
            <a:r>
              <a:rPr lang="zh-CN" altLang="en-US" dirty="0"/>
              <a:t>介绍及基本 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0EA65-E2F2-4185-AE7E-0BF23611C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4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02CC1-F013-4347-A31B-564A4A5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94297-CA41-44A6-81E2-F5CC4BDC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3"/>
              </a:rPr>
              <a:t>https://www.zhihu.com/question/20070065/answer/79557687</a:t>
            </a:r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https://lab.github.com/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1545FF-E7BA-4834-B3DE-2A4305DE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105884"/>
            <a:ext cx="6858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B39A7E3-7638-4549-82B5-677B265BE98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So what is </a:t>
            </a:r>
            <a:r>
              <a:rPr lang="en-US" altLang="zh-CN" dirty="0" err="1"/>
              <a:t>github</a:t>
            </a:r>
            <a:r>
              <a:rPr lang="en-US" altLang="zh-C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0279-F97C-488E-B5F3-2A63B4D2B79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hlinkClick r:id="rId4"/>
              </a:rPr>
              <a:t>GitHub.com</a:t>
            </a:r>
            <a:r>
              <a:rPr lang="en-US" dirty="0">
                <a:ea typeface="ＭＳ Ｐゴシック" charset="-128"/>
              </a:rPr>
              <a:t> is a site for online storage of </a:t>
            </a:r>
            <a:r>
              <a:rPr lang="en-US" dirty="0" err="1">
                <a:ea typeface="ＭＳ Ｐゴシック" charset="-128"/>
              </a:rPr>
              <a:t>Git</a:t>
            </a:r>
            <a:r>
              <a:rPr lang="en-US" dirty="0">
                <a:ea typeface="ＭＳ Ｐゴシック" charset="-128"/>
              </a:rPr>
              <a:t> repositories.  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Many open source projects use it, such as the </a:t>
            </a:r>
            <a:r>
              <a:rPr lang="en-US" dirty="0">
                <a:ea typeface="ＭＳ Ｐゴシック" charset="-128"/>
                <a:hlinkClick r:id="rId5"/>
              </a:rPr>
              <a:t>Linux kernel</a:t>
            </a:r>
            <a:r>
              <a:rPr lang="en-US" dirty="0">
                <a:ea typeface="ＭＳ Ｐゴシック" charset="-128"/>
              </a:rPr>
              <a:t>.  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You can get free space for open source projects or you can pay for private projects.</a:t>
            </a:r>
          </a:p>
          <a:p>
            <a:pPr>
              <a:defRPr/>
            </a:pPr>
            <a:endParaRPr lang="en-US" dirty="0">
              <a:ea typeface="ＭＳ Ｐゴシック" charset="-128"/>
            </a:endParaRPr>
          </a:p>
          <a:p>
            <a:pPr>
              <a:defRPr/>
            </a:pPr>
            <a:endParaRPr lang="en-US" dirty="0">
              <a:ea typeface="ＭＳ Ｐゴシック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E0C55B-D673-46B4-B006-87076B787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020" y="5353105"/>
            <a:ext cx="1333333" cy="8761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50E74B-2CD3-4863-85AF-B5218BC51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808" y="5115009"/>
            <a:ext cx="1171429" cy="1352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711F4-4935-46E1-BB88-19309321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Differences between Git and Github?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4130D-F43D-4285-B0FF-69464218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  <a:defRPr/>
            </a:pPr>
            <a:r>
              <a:rPr lang="en-US" altLang="zh-CN" b="1" dirty="0">
                <a:ea typeface="ＭＳ Ｐゴシック" charset="-128"/>
              </a:rPr>
              <a:t>Question</a:t>
            </a:r>
            <a:r>
              <a:rPr lang="en-US" altLang="zh-CN" dirty="0">
                <a:ea typeface="ＭＳ Ｐゴシック" charset="-128"/>
              </a:rPr>
              <a:t>: Do I have to use </a:t>
            </a:r>
            <a:r>
              <a:rPr lang="en-US" altLang="zh-CN" dirty="0" err="1">
                <a:ea typeface="ＭＳ Ｐゴシック" charset="-128"/>
              </a:rPr>
              <a:t>github</a:t>
            </a:r>
            <a:r>
              <a:rPr lang="en-US" altLang="zh-CN" dirty="0">
                <a:ea typeface="ＭＳ Ｐゴシック" charset="-128"/>
              </a:rPr>
              <a:t> to use Git?</a:t>
            </a:r>
          </a:p>
          <a:p>
            <a:pPr marL="228600" indent="0">
              <a:buNone/>
              <a:defRPr/>
            </a:pPr>
            <a:r>
              <a:rPr lang="en-US" altLang="zh-CN" b="1" dirty="0">
                <a:ea typeface="ＭＳ Ｐゴシック" charset="-128"/>
              </a:rPr>
              <a:t>Answer</a:t>
            </a:r>
            <a:r>
              <a:rPr lang="en-US" altLang="zh-CN" dirty="0">
                <a:ea typeface="ＭＳ Ｐゴシック" charset="-128"/>
              </a:rPr>
              <a:t>: No! </a:t>
            </a:r>
          </a:p>
          <a:p>
            <a:pPr>
              <a:defRPr/>
            </a:pPr>
            <a:r>
              <a:rPr lang="en-US" altLang="zh-CN" dirty="0">
                <a:ea typeface="ＭＳ Ｐゴシック" charset="-128"/>
              </a:rPr>
              <a:t>you can use Git completely locally for your own purposes, or </a:t>
            </a:r>
          </a:p>
          <a:p>
            <a:pPr>
              <a:defRPr/>
            </a:pPr>
            <a:r>
              <a:rPr lang="en-US" altLang="zh-CN" dirty="0">
                <a:ea typeface="ＭＳ Ｐゴシック" charset="-128"/>
              </a:rPr>
              <a:t>you or someone else could set up a server to share files, or </a:t>
            </a:r>
          </a:p>
          <a:p>
            <a:pPr>
              <a:defRPr/>
            </a:pPr>
            <a:r>
              <a:rPr lang="en-US" altLang="zh-CN" dirty="0">
                <a:ea typeface="ＭＳ Ｐゴシック" charset="-128"/>
              </a:rPr>
              <a:t>you could share a repo with users on the same file system, such as we did for homework 9 (as long everyone has the needed file permissions).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65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09DA4B-5F99-47DC-BB3A-077D0EA87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2.Github</a:t>
            </a:r>
            <a:r>
              <a:rPr lang="zh-CN" altLang="en-US" dirty="0"/>
              <a:t>上的翻译项目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F711E0D-B570-408B-8AAD-C8F47F457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8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03736-EFFD-47AF-936B-7A30F4FC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50215-5959-4924-A96A-207F2872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https://github.com/xiaolai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https://github.com/SwiftGGTeam/the-swift-programming-language-in-chinese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99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6904-9BC3-46DF-8590-B468E51E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Translation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18F92-97B9-4555-AF05-FCE48411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项目：</a:t>
            </a:r>
            <a:r>
              <a:rPr lang="en-US" altLang="zh-CN" dirty="0"/>
              <a:t>Github</a:t>
            </a:r>
            <a:r>
              <a:rPr lang="zh-CN" altLang="en-US" dirty="0"/>
              <a:t>文章翻译项目</a:t>
            </a:r>
            <a:r>
              <a:rPr lang="en-US" altLang="zh-CN" dirty="0"/>
              <a:t>An Intro to Git and GitHub for Beginners (Tutorial)</a:t>
            </a:r>
          </a:p>
          <a:p>
            <a:r>
              <a:rPr lang="zh-CN" altLang="en-US" dirty="0"/>
              <a:t>目标：快速、准确、协作地翻译此篇文章，并通过</a:t>
            </a:r>
            <a:r>
              <a:rPr lang="en-US" altLang="zh-CN" dirty="0"/>
              <a:t>Github</a:t>
            </a:r>
            <a:r>
              <a:rPr lang="zh-CN" altLang="en-US" dirty="0"/>
              <a:t>交付。</a:t>
            </a:r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基于</a:t>
            </a:r>
            <a:r>
              <a:rPr lang="en-US" altLang="zh-CN" dirty="0"/>
              <a:t>Github</a:t>
            </a:r>
            <a:r>
              <a:rPr lang="zh-CN" altLang="en-US" dirty="0"/>
              <a:t>制定翻译项目流程报告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客户能在</a:t>
            </a:r>
            <a:r>
              <a:rPr lang="en-US" altLang="zh-CN" dirty="0"/>
              <a:t>Github</a:t>
            </a:r>
            <a:r>
              <a:rPr lang="zh-CN" altLang="en-US" dirty="0"/>
              <a:t>上看到项目计划表，风格指南，术语表，翻译校对讨论过程等。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通过</a:t>
            </a:r>
            <a:r>
              <a:rPr lang="en-US" altLang="zh-CN" dirty="0"/>
              <a:t>Github</a:t>
            </a:r>
            <a:r>
              <a:rPr lang="zh-CN" altLang="en-US" dirty="0"/>
              <a:t>分支最后进行</a:t>
            </a:r>
            <a:r>
              <a:rPr lang="en-US" altLang="zh-CN" dirty="0"/>
              <a:t>Pull Request</a:t>
            </a:r>
            <a:r>
              <a:rPr lang="zh-CN" altLang="en-US" dirty="0"/>
              <a:t>到原客户项目库中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139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987</TotalTime>
  <Words>226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Corbel</vt:lpstr>
      <vt:lpstr>视差</vt:lpstr>
      <vt:lpstr>005 Github介绍及基本 功能</vt:lpstr>
      <vt:lpstr>Github</vt:lpstr>
      <vt:lpstr>So what is github?</vt:lpstr>
      <vt:lpstr>Differences between Git and Github?</vt:lpstr>
      <vt:lpstr>2.Github上的翻译项目</vt:lpstr>
      <vt:lpstr>PowerPoint 演示文稿</vt:lpstr>
      <vt:lpstr>Translation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亚星</dc:creator>
  <cp:lastModifiedBy>李 亚星</cp:lastModifiedBy>
  <cp:revision>30</cp:revision>
  <dcterms:created xsi:type="dcterms:W3CDTF">2019-09-01T02:53:46Z</dcterms:created>
  <dcterms:modified xsi:type="dcterms:W3CDTF">2019-09-02T07:34:45Z</dcterms:modified>
</cp:coreProperties>
</file>