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9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4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00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62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33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043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5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7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39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7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0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1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6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9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5D3550-558D-46FD-A4A3-6EF4ADB22E4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11DA24-0D59-481B-9C4E-E1A914E52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hk2291976/article/details/51173850" TargetMode="External"/><Relationship Id="rId2" Type="http://schemas.openxmlformats.org/officeDocument/2006/relationships/hyperlink" Target="https://blog.csdn.net/lu_embedded/article/details/811007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hengweiyang.cn/gitbook/introduction/READM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4E461-08CC-4364-B6C7-6D4F03D7B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006 </a:t>
            </a:r>
            <a:r>
              <a:rPr lang="en-US" altLang="zh-CN" dirty="0" err="1"/>
              <a:t>Gitbook</a:t>
            </a:r>
            <a:r>
              <a:rPr lang="zh-CN" altLang="en-US" dirty="0"/>
              <a:t>介绍及基本 功能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50EA65-E2F2-4185-AE7E-0BF23611C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74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B3552-BB25-4946-8F43-B4EDCBAF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Git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5D1B5-F086-4F98-AC9E-CE56B64B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https://blog.csdn.net/lu_embedded/article/details/81100704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https://blog.csdn.net/hk2291976/article/details/51173850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http://www.chengweiyang.cn/gitbook/introduction/README.html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84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49311-1ADF-427B-8320-62DFF52E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2.Gitbook</a:t>
            </a:r>
            <a:r>
              <a:rPr lang="zh-CN" altLang="en-US" dirty="0"/>
              <a:t>基本操作</a:t>
            </a:r>
            <a:r>
              <a:rPr lang="en-US" altLang="zh-CN" dirty="0"/>
              <a:t>---</a:t>
            </a:r>
            <a:r>
              <a:rPr lang="zh-CN" altLang="en-US" dirty="0"/>
              <a:t>在线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68C57-F78D-47BE-814B-468904E5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登陆</a:t>
            </a:r>
            <a:r>
              <a:rPr lang="en-US" altLang="zh-CN" dirty="0"/>
              <a:t>gitbook.com</a:t>
            </a:r>
          </a:p>
          <a:p>
            <a:r>
              <a:rPr lang="en-US" altLang="zh-CN" dirty="0"/>
              <a:t>2.link to 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r>
              <a:rPr lang="en-US" altLang="zh-CN" dirty="0"/>
              <a:t>2.gitbook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C0B3D5-0C48-42C5-9E1A-682A3C88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85" y="2958921"/>
            <a:ext cx="7846072" cy="25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8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8B219-FE85-4321-8608-55A154AC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协同写作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D1B10-D694-4555-A7D6-1664B512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通过添加小组成员或</a:t>
            </a:r>
            <a:r>
              <a:rPr lang="en-US" altLang="zh-CN" dirty="0"/>
              <a:t>Pull Request</a:t>
            </a:r>
            <a:r>
              <a:rPr lang="zh-CN" altLang="en-US" dirty="0"/>
              <a:t>方式进行</a:t>
            </a:r>
            <a:r>
              <a:rPr lang="en-US" altLang="zh-CN" dirty="0" err="1"/>
              <a:t>gitbook</a:t>
            </a:r>
            <a:r>
              <a:rPr lang="zh-CN" altLang="en-US" dirty="0"/>
              <a:t>书写</a:t>
            </a:r>
          </a:p>
        </p:txBody>
      </p:sp>
    </p:spTree>
    <p:extLst>
      <p:ext uri="{BB962C8B-B14F-4D97-AF65-F5344CB8AC3E}">
        <p14:creationId xmlns:p14="http://schemas.microsoft.com/office/powerpoint/2010/main" val="3684001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1077</TotalTime>
  <Words>93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Corbel</vt:lpstr>
      <vt:lpstr>视差</vt:lpstr>
      <vt:lpstr>006 Gitbook介绍及基本 功能</vt:lpstr>
      <vt:lpstr>1. Git 介绍</vt:lpstr>
      <vt:lpstr>2.Gitbook基本操作---在线</vt:lpstr>
      <vt:lpstr>4.协同写作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亚星</dc:creator>
  <cp:lastModifiedBy>李 亚星</cp:lastModifiedBy>
  <cp:revision>37</cp:revision>
  <dcterms:created xsi:type="dcterms:W3CDTF">2019-09-01T02:53:46Z</dcterms:created>
  <dcterms:modified xsi:type="dcterms:W3CDTF">2019-09-02T09:05:47Z</dcterms:modified>
</cp:coreProperties>
</file>