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72" r:id="rId10"/>
    <p:sldId id="264" r:id="rId11"/>
    <p:sldId id="265" r:id="rId12"/>
    <p:sldId id="268" r:id="rId13"/>
    <p:sldId id="270" r:id="rId14"/>
    <p:sldId id="269" r:id="rId15"/>
    <p:sldId id="266" r:id="rId16"/>
    <p:sldId id="267" r:id="rId17"/>
    <p:sldId id="273" r:id="rId18"/>
    <p:sldId id="274" r:id="rId19"/>
    <p:sldId id="277" r:id="rId20"/>
    <p:sldId id="275" r:id="rId21"/>
    <p:sldId id="278" r:id="rId22"/>
    <p:sldId id="276" r:id="rId23"/>
    <p:sldId id="279" r:id="rId24"/>
    <p:sldId id="271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E8B0-DA71-4897-904A-93334377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6D163A-7207-437D-A29E-ED2873881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54FFB-3053-40A1-8E3F-CD6D4F28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FDD30-B7C7-45B5-90EA-6884E49C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0D2D8-A353-405A-9D41-31C1E8A8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6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9226-B20D-46B5-B2C8-86630F0C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843EC2-6D2D-4253-992E-EEC0C7EB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39675-6215-4731-B2AD-AA6322BD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09E3E-9036-4F05-8BE9-93DA432C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83D6F-395C-4208-8293-60B396D4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162A3C-E358-4FAE-9808-89AFE6686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7A8F0-6915-4439-8D3B-C1EB87F33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35798-1DFA-4034-A43A-CFA575C7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6CF8F-0616-454E-A0CA-9C505611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F4C05-333F-4D1F-A0D8-8C07D620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DFA32-AF93-4737-B6EA-D418106E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85259-22F3-4458-B83F-0584876E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1F65C-8AA2-48B8-9238-946CABB9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67755-D515-4D80-8407-04B71490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77DD4-7450-44D9-B2D6-55BD5A1E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859F-F151-4A36-B22B-F1A257B0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489F7-E511-45B8-8766-A6CA92D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DED4B-2616-4A17-9FC5-64625DD6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56C7C-1C16-47FE-AF6A-3335841B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ACE6F-ADDF-47BD-9EAD-14EF6224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0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3F06E-C52F-4F50-8461-6CB852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47E4D-52A0-4389-8D2D-F20087379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C5AC3-EFD3-48AE-BC8E-A6317C89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EB072-6013-4468-9BB5-F669B983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73792-95B5-4A56-B2FB-3E88D73D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5C51F-AE9A-46D4-93BE-39646D09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9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8B4C-43A6-427E-B56D-FCC3D197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05B5D-E1AB-40C1-BD35-60A6931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7EEFC-2B59-42C4-A3C9-9F24290CD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B08198-0969-4E05-92C0-6D17E3BAD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DC419E-0608-456A-A923-30938BBAC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50B90C-2C11-4873-9FD6-F12E8307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EE4905-B049-4165-A7F7-7C396F4B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3B327-2C05-4F79-84DA-5A87E628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9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46835-B5A2-4E0F-95B1-5A69D596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4D612F-ADC7-4C73-81C5-324C4D10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8EA2D0-D232-4D3B-A475-1E3A8817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4B8E8-B29A-47EF-87C7-8998F86C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4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E29E3-0D38-400B-8EAA-6B086184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25217-E99C-43EE-BE76-07F68A9C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F8A3C-25EF-46B8-AB88-9AF97D51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1126A-F4EE-42B8-808B-BE54D395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D325C-C652-458A-92C7-050F9293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33BB0-8E4E-418B-8170-10175D25A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FB15F-D6EA-4056-8FE3-24FD02C3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73585-299E-48DD-881D-C2F91744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48818-9E78-4F7D-BB59-65F9077A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8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80670-C62C-433B-9BAC-17D8D4A2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93AEF1-0D51-4930-9C24-BB8F61728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D7B896-52FE-4A62-A6DF-41D4A65BC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8A622-7B7C-4643-8C63-5D3B877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374A6-A744-4F32-9F66-90A45A50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1979E-6436-429D-8D42-BC85FA46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7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89F7E-3DC1-4A9E-B5E0-1E6485F1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6A1EC-FA5E-428A-B08B-283F81EA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30B15-4EFB-4EC4-BD31-F3C6CC227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6A01-F707-414F-B0CE-694AC3E98BF0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70678-0016-4C9D-8F69-A95341856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A349C-1089-4A72-82BD-C136589C3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95E4-9BE2-4EC8-BDE5-9F3DCEC1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e6662ca7e28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://blog.csdn.net/kyowill1988/article/details/76087513" TargetMode="External"/><Relationship Id="rId2" Type="http://schemas.openxmlformats.org/officeDocument/2006/relationships/hyperlink" Target="https://www.jianshu.com/p/03a76b2e7e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s://hexo.io/zh-cn/docs/index.html" TargetMode="External"/><Relationship Id="rId2" Type="http://schemas.openxmlformats.org/officeDocument/2006/relationships/hyperlink" Target="https://link.jianshu.com/?t=https://hexo.io/the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iarzn007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xo.io/zh-cn/doc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8016A-C2B9-4A61-A21A-BA9BE23FC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Translation Project: blog management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00C2B-A0C2-4D4A-92C2-D873B7A1F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https://www.jianshu.com/p/e6662ca7e283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49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6C5C-763D-42BD-B7E2-E29538A6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 err="1"/>
              <a:t>hexo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B3229-8CC2-444E-A2BD-83A14CC6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创建文件夹</a:t>
            </a:r>
            <a:r>
              <a:rPr lang="en-US" altLang="zh-CN" dirty="0" err="1"/>
              <a:t>hexo</a:t>
            </a:r>
            <a:endParaRPr lang="en-US" altLang="zh-CN" dirty="0"/>
          </a:p>
          <a:p>
            <a:r>
              <a:rPr lang="en-US" altLang="zh-CN" dirty="0" err="1"/>
              <a:t>win+R</a:t>
            </a:r>
            <a:r>
              <a:rPr lang="zh-CN" altLang="en-US" dirty="0"/>
              <a:t>或者单机菜单</a:t>
            </a:r>
            <a:r>
              <a:rPr lang="en-US" altLang="zh-CN" dirty="0"/>
              <a:t>-&gt;</a:t>
            </a:r>
            <a:r>
              <a:rPr lang="zh-CN" altLang="en-US" dirty="0"/>
              <a:t>运行，输入</a:t>
            </a:r>
            <a:r>
              <a:rPr lang="en-US" altLang="zh-CN" dirty="0" err="1"/>
              <a:t>cmd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在命令行中输入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hexo</a:t>
            </a:r>
            <a:r>
              <a:rPr lang="en-US" altLang="zh-CN" dirty="0"/>
              <a:t>-cli -g</a:t>
            </a:r>
            <a:r>
              <a:rPr lang="zh-CN" altLang="en-US" dirty="0"/>
              <a:t>，如果显示报错“没有这个指令”，请点击</a:t>
            </a:r>
            <a:r>
              <a:rPr lang="zh-CN" altLang="en-US" dirty="0">
                <a:hlinkClick r:id="rId2"/>
              </a:rPr>
              <a:t>这个网站</a:t>
            </a:r>
            <a:r>
              <a:rPr lang="zh-CN" altLang="en-US" dirty="0"/>
              <a:t>看第五点，配置</a:t>
            </a:r>
            <a:r>
              <a:rPr lang="en-US" altLang="zh-CN" dirty="0" err="1"/>
              <a:t>nodeJs</a:t>
            </a:r>
            <a:r>
              <a:rPr lang="zh-CN" altLang="en-US" dirty="0"/>
              <a:t>全局环境。前面的命令安装完成后，再次输入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hexo</a:t>
            </a:r>
            <a:r>
              <a:rPr lang="en-US" altLang="zh-CN" dirty="0"/>
              <a:t> --save</a:t>
            </a:r>
            <a:r>
              <a:rPr lang="zh-CN" altLang="en-US" dirty="0"/>
              <a:t>，等待安装完成。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第三步完成后，找到你的</a:t>
            </a:r>
            <a:r>
              <a:rPr lang="en-US" altLang="zh-CN" dirty="0" err="1"/>
              <a:t>hexo</a:t>
            </a:r>
            <a:r>
              <a:rPr lang="zh-CN" altLang="en-US" dirty="0"/>
              <a:t>文件夹，鼠标右键单击你的</a:t>
            </a:r>
            <a:r>
              <a:rPr lang="en-US" altLang="zh-CN" dirty="0" err="1"/>
              <a:t>hexo</a:t>
            </a:r>
            <a:r>
              <a:rPr lang="zh-CN" altLang="en-US" dirty="0"/>
              <a:t>文件夹，选择</a:t>
            </a:r>
            <a:r>
              <a:rPr lang="en-US" altLang="zh-CN" dirty="0"/>
              <a:t>Git Bash Here(</a:t>
            </a:r>
            <a:r>
              <a:rPr lang="zh-CN" altLang="en-US" dirty="0"/>
              <a:t>一般安装时默认配置了</a:t>
            </a:r>
            <a:r>
              <a:rPr lang="en-US" altLang="zh-CN" dirty="0"/>
              <a:t>)</a:t>
            </a:r>
            <a:r>
              <a:rPr lang="zh-CN" altLang="en-US" dirty="0"/>
              <a:t>，如果你鼠标右键单击后没有</a:t>
            </a:r>
            <a:r>
              <a:rPr lang="en-US" altLang="zh-CN" dirty="0"/>
              <a:t>Git Bash Here</a:t>
            </a:r>
            <a:r>
              <a:rPr lang="zh-CN" altLang="en-US" dirty="0"/>
              <a:t>，</a:t>
            </a:r>
            <a:r>
              <a:rPr lang="zh-CN" altLang="en-US" dirty="0">
                <a:hlinkClick r:id="rId3"/>
              </a:rPr>
              <a:t>请你在注册表自主修改鼠标右键出现的命令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2DDE2C-7C37-4208-B834-0E0581C7D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9966142" cy="3953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F30560-EDC4-400C-A0C0-1AE83577C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67" y="365124"/>
            <a:ext cx="5710629" cy="39535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3773DE-3DCF-446D-BDE2-035617CB1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0382"/>
            <a:ext cx="10403360" cy="40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C822E-D089-41C7-830A-F1A20628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E2CC0-70C9-431E-B27C-C5B97D30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EA209D-A579-4AF2-9A3E-8C477FF7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22" y="980604"/>
            <a:ext cx="5400000" cy="34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C5F0CE-F87B-45A5-A14C-796F8CA6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65" y="4711923"/>
            <a:ext cx="8752381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8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15094-0840-4D54-8085-DEF5A38B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本地浏览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BB310-CE5D-4173-814D-C527AF20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修改一些你的博客名字、描述、作者等，修改后的效果大家可以看看。同时大家可以修改自己的主题，</a:t>
            </a:r>
            <a:r>
              <a:rPr lang="zh-CN" altLang="en-US" dirty="0">
                <a:hlinkClick r:id="rId2"/>
              </a:rPr>
              <a:t>更多主题点击这里</a:t>
            </a:r>
            <a:r>
              <a:rPr lang="zh-CN" altLang="en-US" dirty="0"/>
              <a:t>。修改主题就修改</a:t>
            </a:r>
            <a:r>
              <a:rPr lang="en-US" altLang="zh-CN" dirty="0"/>
              <a:t>_</a:t>
            </a:r>
            <a:r>
              <a:rPr lang="en-US" altLang="zh-CN" dirty="0" err="1"/>
              <a:t>config.yml</a:t>
            </a:r>
            <a:r>
              <a:rPr lang="zh-CN" altLang="en-US" dirty="0"/>
              <a:t>里面的</a:t>
            </a:r>
            <a:r>
              <a:rPr lang="en-US" altLang="zh-CN" dirty="0"/>
              <a:t>theme</a:t>
            </a:r>
            <a:r>
              <a:rPr lang="zh-CN" altLang="en-US" dirty="0"/>
              <a:t>。</a:t>
            </a:r>
            <a:r>
              <a:rPr lang="zh-CN" altLang="en-US" dirty="0">
                <a:hlinkClick r:id="rId3"/>
              </a:rPr>
              <a:t>更多关于其他配置信息修改请点击这里访问</a:t>
            </a:r>
            <a:r>
              <a:rPr lang="en-US" altLang="zh-CN" dirty="0" err="1">
                <a:hlinkClick r:id="rId3"/>
              </a:rPr>
              <a:t>hexo</a:t>
            </a:r>
            <a:r>
              <a:rPr lang="zh-CN" altLang="en-US" dirty="0">
                <a:hlinkClick r:id="rId3"/>
              </a:rPr>
              <a:t>官方文档</a:t>
            </a:r>
            <a:r>
              <a:rPr lang="zh-CN" altLang="en-US" dirty="0"/>
              <a:t>。</a:t>
            </a:r>
            <a:r>
              <a:rPr lang="en-US" altLang="zh-CN" dirty="0"/>
              <a:t>【</a:t>
            </a:r>
            <a:r>
              <a:rPr lang="zh-CN" altLang="en-US" dirty="0"/>
              <a:t>在</a:t>
            </a:r>
            <a:r>
              <a:rPr lang="en-US" altLang="zh-CN" dirty="0"/>
              <a:t>_</a:t>
            </a:r>
            <a:r>
              <a:rPr lang="en-US" altLang="zh-CN" dirty="0" err="1"/>
              <a:t>config.yml</a:t>
            </a:r>
            <a:r>
              <a:rPr lang="zh-CN" altLang="en-US" dirty="0"/>
              <a:t>文档修改所有信息都要注意，冒号后面一定要有一个空格！冒号后面一定要有一个空格！冒号后面一定要有一个空格！重要的事情说三遍！</a:t>
            </a:r>
            <a:r>
              <a:rPr lang="en-US" altLang="zh-CN" dirty="0"/>
              <a:t>】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1A901F-78F3-4524-8415-C988C4A07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788" y="272519"/>
            <a:ext cx="7068413" cy="39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15094-0840-4D54-8085-DEF5A38B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本地浏览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BB310-CE5D-4173-814D-C527AF20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鼠标右键单击你的</a:t>
            </a:r>
            <a:r>
              <a:rPr lang="en-US" altLang="zh-CN" dirty="0" err="1"/>
              <a:t>hexo</a:t>
            </a:r>
            <a:r>
              <a:rPr lang="zh-CN" altLang="en-US" dirty="0"/>
              <a:t>文件夹，选择</a:t>
            </a:r>
            <a:r>
              <a:rPr lang="en-US" altLang="zh-CN" dirty="0"/>
              <a:t>Git Bash Here</a:t>
            </a:r>
            <a:r>
              <a:rPr lang="zh-CN" altLang="en-US" dirty="0"/>
              <a:t>，进入</a:t>
            </a:r>
            <a:r>
              <a:rPr lang="en-US" altLang="zh-CN" dirty="0"/>
              <a:t>Git</a:t>
            </a:r>
            <a:r>
              <a:rPr lang="zh-CN" altLang="en-US" dirty="0"/>
              <a:t>命令页面，输入</a:t>
            </a:r>
            <a:r>
              <a:rPr lang="en-US" altLang="zh-CN" dirty="0" err="1"/>
              <a:t>hexo</a:t>
            </a:r>
            <a:r>
              <a:rPr lang="en-US" altLang="zh-CN" dirty="0"/>
              <a:t> g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然后输入</a:t>
            </a:r>
            <a:r>
              <a:rPr lang="en-US" altLang="zh-CN" dirty="0" err="1"/>
              <a:t>hexo</a:t>
            </a:r>
            <a:r>
              <a:rPr lang="en-US" altLang="zh-CN" dirty="0"/>
              <a:t> s</a:t>
            </a:r>
            <a:r>
              <a:rPr lang="zh-CN" altLang="en-US" dirty="0"/>
              <a:t>，启动本地服务器，好了，你可以在你电脑的服务器看到你的博客了。请打开你的浏览器，输入</a:t>
            </a:r>
            <a:r>
              <a:rPr lang="en-US" altLang="zh-CN" dirty="0"/>
              <a:t>http://localhost:4000/</a:t>
            </a:r>
            <a:r>
              <a:rPr lang="zh-CN" altLang="en-US" dirty="0"/>
              <a:t>，你就看到你的博客样子啦。停止你的本地服务器，你可以在</a:t>
            </a:r>
            <a:r>
              <a:rPr lang="en-US" altLang="zh-CN" dirty="0"/>
              <a:t>Git</a:t>
            </a:r>
            <a:r>
              <a:rPr lang="zh-CN" altLang="en-US" dirty="0"/>
              <a:t>命令页面按住</a:t>
            </a:r>
            <a:r>
              <a:rPr lang="en-US" altLang="zh-CN" dirty="0" err="1"/>
              <a:t>Ctrl+C</a:t>
            </a:r>
            <a:r>
              <a:rPr lang="zh-CN" altLang="en-US" dirty="0"/>
              <a:t>来停止。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3C06CE-D491-439C-895E-10608DF7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65" y="1027906"/>
            <a:ext cx="7603831" cy="48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3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CE9D-A3EB-44FE-B8EB-7B59745E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01073-1853-41F4-8FCD-3CB24DEC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6C6A63-AA8D-4F87-9D0A-572FFA1B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97" y="1282286"/>
            <a:ext cx="10701403" cy="33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2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AB4947-61BA-4A85-B588-18A950435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只差一步就大功告成啦！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56CD1F0-0948-40AF-A8E2-3EA794843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8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1F4523-5856-417F-8DF7-34E5F8B8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6.</a:t>
            </a:r>
            <a:r>
              <a:rPr lang="zh-CN" altLang="en-US" b="1" dirty="0"/>
              <a:t>把博客挂到网上去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8DDA83B-C2A3-42E0-9279-12F1B288E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2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BA2C-3F89-4600-9A53-1A898A1E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6.Hexo</a:t>
            </a:r>
            <a:r>
              <a:rPr lang="zh-CN" altLang="en-US" dirty="0"/>
              <a:t>与</a:t>
            </a:r>
            <a:r>
              <a:rPr lang="en-US" altLang="zh-CN" dirty="0" err="1"/>
              <a:t>github</a:t>
            </a:r>
            <a:r>
              <a:rPr lang="zh-CN" altLang="en-US" dirty="0"/>
              <a:t>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9F6A7-97C1-4C52-B2E9-18BB489E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Git</a:t>
            </a:r>
            <a:r>
              <a:rPr lang="zh-CN" altLang="en-US" dirty="0"/>
              <a:t>的</a:t>
            </a:r>
            <a:r>
              <a:rPr lang="en-US" altLang="zh-CN" dirty="0"/>
              <a:t>user name</a:t>
            </a:r>
            <a:r>
              <a:rPr lang="zh-CN" altLang="en-US" dirty="0"/>
              <a:t>和</a:t>
            </a:r>
            <a:r>
              <a:rPr lang="en-US" altLang="zh-CN" dirty="0"/>
              <a:t>email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B69214-4A3F-46A3-9003-8EBE642A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66" y="2489353"/>
            <a:ext cx="7466667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4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42AC-6679-4295-AF50-9AB8AE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6.Hexo</a:t>
            </a:r>
            <a:r>
              <a:rPr lang="zh-CN" altLang="en-US" dirty="0"/>
              <a:t>与</a:t>
            </a:r>
            <a:r>
              <a:rPr lang="en-US" altLang="zh-CN" dirty="0" err="1"/>
              <a:t>github</a:t>
            </a:r>
            <a:r>
              <a:rPr lang="zh-CN" altLang="en-US" dirty="0"/>
              <a:t>关联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39BC2F-597F-40A9-B616-7A2C67F69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752" y="1590479"/>
            <a:ext cx="6546495" cy="33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8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42AC-6679-4295-AF50-9AB8AE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6.Hexo</a:t>
            </a:r>
            <a:r>
              <a:rPr lang="zh-CN" altLang="en-US" dirty="0"/>
              <a:t>与</a:t>
            </a:r>
            <a:r>
              <a:rPr lang="en-US" altLang="zh-CN" dirty="0" err="1"/>
              <a:t>github</a:t>
            </a:r>
            <a:r>
              <a:rPr lang="zh-CN" altLang="en-US" dirty="0"/>
              <a:t>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E0C69-F128-4E7A-8D5F-66DD5D00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 输入</a:t>
            </a:r>
            <a:r>
              <a:rPr lang="en-US" altLang="zh-CN" dirty="0" err="1">
                <a:solidFill>
                  <a:srgbClr val="FF0000"/>
                </a:solidFill>
              </a:rPr>
              <a:t>ssh</a:t>
            </a:r>
            <a:r>
              <a:rPr lang="en-US" altLang="zh-CN" dirty="0">
                <a:solidFill>
                  <a:srgbClr val="FF0000"/>
                </a:solidFill>
              </a:rPr>
              <a:t>-keygen -t </a:t>
            </a:r>
            <a:r>
              <a:rPr lang="en-US" altLang="zh-CN" dirty="0" err="1">
                <a:solidFill>
                  <a:srgbClr val="FF0000"/>
                </a:solidFill>
              </a:rPr>
              <a:t>rsa</a:t>
            </a:r>
            <a:r>
              <a:rPr lang="en-US" altLang="zh-CN" dirty="0">
                <a:solidFill>
                  <a:srgbClr val="FF0000"/>
                </a:solidFill>
              </a:rPr>
              <a:t> -C “542432379@qq.com”</a:t>
            </a:r>
            <a:r>
              <a:rPr lang="zh-CN" altLang="en-US" dirty="0">
                <a:solidFill>
                  <a:srgbClr val="FF0000"/>
                </a:solidFill>
              </a:rPr>
              <a:t>，连续三个回车，生成密钥，最后得到了两个文件：</a:t>
            </a:r>
            <a:r>
              <a:rPr lang="en-US" altLang="zh-CN" dirty="0" err="1">
                <a:solidFill>
                  <a:srgbClr val="FF0000"/>
                </a:solidFill>
              </a:rPr>
              <a:t>id_rsa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id_rsa.pub</a:t>
            </a:r>
            <a:r>
              <a:rPr lang="zh-CN" altLang="en-US" dirty="0">
                <a:solidFill>
                  <a:srgbClr val="FF0000"/>
                </a:solidFill>
              </a:rPr>
              <a:t>（默认存储路径是：</a:t>
            </a:r>
            <a:r>
              <a:rPr lang="en-US" altLang="zh-CN" dirty="0">
                <a:solidFill>
                  <a:srgbClr val="FF0000"/>
                </a:solidFill>
              </a:rPr>
              <a:t>C:\Users\Administrator\.ssh</a:t>
            </a:r>
            <a:r>
              <a:rPr lang="zh-CN" altLang="en-US" dirty="0">
                <a:solidFill>
                  <a:srgbClr val="FF0000"/>
                </a:solidFill>
              </a:rPr>
              <a:t>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444AC-61A4-49B4-A96B-BFC361E6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03" y="3119074"/>
            <a:ext cx="5815292" cy="37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95641-76D3-402E-911B-B66ECEFB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GitHub Pages </a:t>
            </a:r>
            <a:r>
              <a:rPr lang="zh-CN" altLang="en-US" b="1" dirty="0"/>
              <a:t>是什么？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18EBD-624B-4003-9155-45DAC8D9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 Pages </a:t>
            </a:r>
            <a:r>
              <a:rPr lang="zh-CN" altLang="en-US" dirty="0"/>
              <a:t>可以被认为是用户编写的、托管在 </a:t>
            </a:r>
            <a:r>
              <a:rPr lang="en-US" altLang="zh-CN" dirty="0"/>
              <a:t>GitHub </a:t>
            </a:r>
            <a:r>
              <a:rPr lang="zh-CN" altLang="en-US" dirty="0"/>
              <a:t>上的静态网页。</a:t>
            </a:r>
          </a:p>
        </p:txBody>
      </p:sp>
    </p:spTree>
    <p:extLst>
      <p:ext uri="{BB962C8B-B14F-4D97-AF65-F5344CB8AC3E}">
        <p14:creationId xmlns:p14="http://schemas.microsoft.com/office/powerpoint/2010/main" val="386596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42AC-6679-4295-AF50-9AB8AE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6.Hexo</a:t>
            </a:r>
            <a:r>
              <a:rPr lang="zh-CN" altLang="en-US" dirty="0"/>
              <a:t>与</a:t>
            </a:r>
            <a:r>
              <a:rPr lang="en-US" altLang="zh-CN" dirty="0" err="1"/>
              <a:t>github</a:t>
            </a:r>
            <a:r>
              <a:rPr lang="zh-CN" altLang="en-US" dirty="0"/>
              <a:t>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E0C69-F128-4E7A-8D5F-66DD5D00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eval "$(</a:t>
            </a:r>
            <a:r>
              <a:rPr lang="en-US" altLang="zh-CN" dirty="0" err="1"/>
              <a:t>ssh</a:t>
            </a:r>
            <a:r>
              <a:rPr lang="en-US" altLang="zh-CN" dirty="0"/>
              <a:t>-agent -s)"</a:t>
            </a:r>
            <a:r>
              <a:rPr lang="zh-CN" altLang="en-US" dirty="0"/>
              <a:t>，添加密钥到</a:t>
            </a:r>
            <a:r>
              <a:rPr lang="en-US" altLang="zh-CN" dirty="0" err="1"/>
              <a:t>ssh</a:t>
            </a:r>
            <a:r>
              <a:rPr lang="en-US" altLang="zh-CN" dirty="0"/>
              <a:t>-agent</a:t>
            </a:r>
          </a:p>
          <a:p>
            <a:r>
              <a:rPr lang="zh-CN" altLang="en-US" dirty="0"/>
              <a:t> 再输入</a:t>
            </a:r>
            <a:r>
              <a:rPr lang="en-US" altLang="zh-CN" dirty="0" err="1"/>
              <a:t>ssh</a:t>
            </a:r>
            <a:r>
              <a:rPr lang="en-US" altLang="zh-CN" dirty="0"/>
              <a:t>-add 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id_rsa</a:t>
            </a:r>
            <a:r>
              <a:rPr lang="zh-CN" altLang="en-US" dirty="0"/>
              <a:t>，添加生成的</a:t>
            </a:r>
            <a:r>
              <a:rPr lang="en-US" altLang="zh-CN" dirty="0"/>
              <a:t>SSH key</a:t>
            </a:r>
            <a:r>
              <a:rPr lang="zh-CN" altLang="en-US" dirty="0"/>
              <a:t>到</a:t>
            </a:r>
            <a:r>
              <a:rPr lang="en-US" altLang="zh-CN" dirty="0" err="1"/>
              <a:t>ssh</a:t>
            </a:r>
            <a:r>
              <a:rPr lang="en-US" altLang="zh-CN" dirty="0"/>
              <a:t>-agent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49506-FDB8-4230-9243-6BBD66C4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18" y="3337415"/>
            <a:ext cx="7013715" cy="14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7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42AC-6679-4295-AF50-9AB8AE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6.Hexo</a:t>
            </a:r>
            <a:r>
              <a:rPr lang="zh-CN" altLang="en-US" dirty="0"/>
              <a:t>与</a:t>
            </a:r>
            <a:r>
              <a:rPr lang="en-US" altLang="zh-CN" dirty="0" err="1"/>
              <a:t>github</a:t>
            </a:r>
            <a:r>
              <a:rPr lang="zh-CN" altLang="en-US" dirty="0"/>
              <a:t>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E0C69-F128-4E7A-8D5F-66DD5D00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</a:t>
            </a:r>
            <a:r>
              <a:rPr lang="en-US" altLang="zh-CN" dirty="0" err="1"/>
              <a:t>ssh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6AE27D-1A06-4ECC-832D-DEDD863D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2649735"/>
            <a:ext cx="11819047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99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42AC-6679-4295-AF50-9AB8AE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6.Hexo</a:t>
            </a:r>
            <a:r>
              <a:rPr lang="zh-CN" altLang="en-US" dirty="0"/>
              <a:t>与</a:t>
            </a:r>
            <a:r>
              <a:rPr lang="en-US" altLang="zh-CN" dirty="0" err="1"/>
              <a:t>github</a:t>
            </a:r>
            <a:r>
              <a:rPr lang="zh-CN" altLang="en-US" dirty="0"/>
              <a:t>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E0C69-F128-4E7A-8D5F-66DD5D00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 err="1"/>
              <a:t>Github</a:t>
            </a:r>
            <a:r>
              <a:rPr lang="zh-CN" altLang="en-US" dirty="0"/>
              <a:t>，点击头像下的</a:t>
            </a:r>
            <a:r>
              <a:rPr lang="en-US" altLang="zh-CN" dirty="0"/>
              <a:t>settings</a:t>
            </a:r>
            <a:r>
              <a:rPr lang="zh-CN" altLang="en-US" dirty="0"/>
              <a:t>，添加</a:t>
            </a:r>
            <a:r>
              <a:rPr lang="en-US" altLang="zh-CN" dirty="0" err="1"/>
              <a:t>ssh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F3FC7B-656C-493D-B1AA-53DDE204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3" y="2456860"/>
            <a:ext cx="10409524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5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F0EC2-D8A5-433B-8D19-4A856A3E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6.Hexo</a:t>
            </a:r>
            <a:r>
              <a:rPr lang="zh-CN" altLang="en-US" dirty="0"/>
              <a:t>与</a:t>
            </a:r>
            <a:r>
              <a:rPr lang="en-US" altLang="zh-CN" dirty="0" err="1"/>
              <a:t>github</a:t>
            </a:r>
            <a:r>
              <a:rPr lang="zh-CN" altLang="en-US" dirty="0"/>
              <a:t>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EFC4A-55B1-4AB7-B81C-C7CF48D4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 err="1"/>
              <a:t>ssh</a:t>
            </a:r>
            <a:r>
              <a:rPr lang="en-US" altLang="zh-CN" dirty="0"/>
              <a:t> -T git@github.com</a:t>
            </a:r>
            <a:r>
              <a:rPr lang="zh-CN" altLang="en-US" dirty="0"/>
              <a:t>，测试添加</a:t>
            </a:r>
            <a:r>
              <a:rPr lang="en-US" altLang="zh-CN" dirty="0" err="1"/>
              <a:t>ssh</a:t>
            </a:r>
            <a:r>
              <a:rPr lang="zh-CN" altLang="en-US" dirty="0"/>
              <a:t>是否成功。如果看到</a:t>
            </a:r>
            <a:r>
              <a:rPr lang="en-US" altLang="zh-CN" dirty="0"/>
              <a:t>Hi</a:t>
            </a:r>
            <a:r>
              <a:rPr lang="zh-CN" altLang="en-US" dirty="0"/>
              <a:t>后面是你的用户名，就说明成功了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21B845-8486-4E2F-9C60-75A3E3C8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15" y="2721424"/>
            <a:ext cx="5666667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95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A738A-98AE-4717-B508-10F6E3F2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6.Hexo</a:t>
            </a:r>
            <a:r>
              <a:rPr lang="zh-CN" altLang="en-US" dirty="0"/>
              <a:t>与</a:t>
            </a:r>
            <a:r>
              <a:rPr lang="en-US" altLang="zh-CN" dirty="0" err="1"/>
              <a:t>github</a:t>
            </a:r>
            <a:r>
              <a:rPr lang="zh-CN" altLang="en-US" dirty="0"/>
              <a:t>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B8162-4542-464A-BFB5-4416F4FC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还是打开你的</a:t>
            </a:r>
            <a:r>
              <a:rPr lang="en-US" altLang="zh-CN" dirty="0"/>
              <a:t>_</a:t>
            </a:r>
            <a:r>
              <a:rPr lang="en-US" altLang="zh-CN" dirty="0" err="1"/>
              <a:t>config.yml</a:t>
            </a:r>
            <a:r>
              <a:rPr lang="zh-CN" altLang="en-US" dirty="0"/>
              <a:t>文档，将最下面的内容修改一下，</a:t>
            </a:r>
            <a:r>
              <a:rPr lang="en-US" altLang="zh-CN" dirty="0"/>
              <a:t>type</a:t>
            </a:r>
            <a:r>
              <a:rPr lang="zh-CN" altLang="en-US" dirty="0"/>
              <a:t>改成</a:t>
            </a:r>
            <a:r>
              <a:rPr lang="en-US" altLang="zh-CN" dirty="0"/>
              <a:t>git</a:t>
            </a:r>
            <a:r>
              <a:rPr lang="zh-CN" altLang="en-US" dirty="0"/>
              <a:t>，</a:t>
            </a:r>
            <a:r>
              <a:rPr lang="en-US" altLang="zh-CN" dirty="0"/>
              <a:t>repo</a:t>
            </a:r>
            <a:r>
              <a:rPr lang="zh-CN" altLang="en-US" dirty="0"/>
              <a:t>就是我们前面说到的下载安装</a:t>
            </a:r>
            <a:r>
              <a:rPr lang="en-US" altLang="zh-CN" dirty="0" err="1"/>
              <a:t>github</a:t>
            </a:r>
            <a:r>
              <a:rPr lang="zh-CN" altLang="en-US" dirty="0"/>
              <a:t>的第四点所复制下来的东西。听不懂？看图：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9B999E-4E25-44D2-9C32-1F411214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01" y="3063188"/>
            <a:ext cx="6791597" cy="32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5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02057-DCD2-499F-B516-8FF701EA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新建一篇博客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6E607D-62DC-405E-856E-913638C2E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300" y="1992166"/>
            <a:ext cx="4402787" cy="1076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F83B2D-EEC3-4D13-9787-22658E40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15" y="2014087"/>
            <a:ext cx="2895238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34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D6350-9E41-49BF-8216-FCB1FB51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E8AB9-7433-4DE6-AE56-AD49E05A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在生成以及部署文章之前，需要安装一个扩展：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hexo</a:t>
            </a:r>
            <a:r>
              <a:rPr lang="en-US" altLang="zh-CN" dirty="0"/>
              <a:t>-deployer-git --save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67FBE-0118-4BDB-9C7A-57387585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90" y="3544851"/>
            <a:ext cx="7094151" cy="24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A7F3B-CF0D-4E89-9DD0-BC6747D9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07C21-E87B-4FF6-8E72-5A7798FA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989A8-A4D0-4672-8AD8-78AB01E1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92" y="1687556"/>
            <a:ext cx="6383216" cy="2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76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83E6-4655-42DC-BA69-DEA7D657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大功告成！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94C61-B163-4248-B9F9-786C47FD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https://liarzn007.github.io/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EBD3B3-7E10-47CE-9D4C-FA7B76E2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7291"/>
            <a:ext cx="12192000" cy="51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5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70A64-C853-44BD-9972-1BD2AE6B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Github</a:t>
            </a:r>
            <a:r>
              <a:rPr lang="en-US" altLang="zh-CN" dirty="0"/>
              <a:t> account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9E516-676B-4BFA-966D-D5E035D9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4822E1-FF20-4ECE-9778-1EC92292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45" y="1553697"/>
            <a:ext cx="6987170" cy="37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01451-B7E0-4304-ADAD-B3A3175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首页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4F604-EADC-4BA9-953F-5E24BE45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A9935E-2EA1-403B-B22E-FD2616C4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145"/>
            <a:ext cx="12192000" cy="53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D7DA-D272-432A-9AA2-4CBC12EB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New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0DC77-8006-4E73-8D1D-D3F67B32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92988-0DE7-43C1-A705-924CEF1B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15599" cy="48006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26A00D-9BD7-49C4-A8F5-E8A346CB6D29}"/>
              </a:ext>
            </a:extLst>
          </p:cNvPr>
          <p:cNvSpPr/>
          <p:nvPr/>
        </p:nvSpPr>
        <p:spPr>
          <a:xfrm>
            <a:off x="1406769" y="2827606"/>
            <a:ext cx="7624689" cy="118168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0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7ECB1-2BF4-401E-9D6B-4F6E5EB9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B7CAC-8B57-46A5-94F0-46302740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C4E09-F2EA-4D2B-8989-CFDCE5E4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2" y="1825625"/>
            <a:ext cx="9104762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1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ED37B-6B86-43EE-9FE4-D6E243E5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6D08F-91B3-428B-92C1-8CBAD06D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github</a:t>
            </a:r>
            <a:r>
              <a:rPr lang="en-US" altLang="zh-CN" dirty="0"/>
              <a:t> desktop</a:t>
            </a:r>
          </a:p>
          <a:p>
            <a:r>
              <a:rPr lang="en-US" altLang="zh-CN" dirty="0"/>
              <a:t>Clone repository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7D53E-EA66-4E69-AA15-28FBCFEC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25" y="1309952"/>
            <a:ext cx="6118220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7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CFDFC-12DC-4ED4-8AC3-2B31157A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</a:t>
            </a:r>
            <a:r>
              <a:rPr lang="en-US" altLang="zh-CN" dirty="0"/>
              <a:t>Nodejs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CDEF3-EA92-4F0D-ABF0-65DB9F6F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https://baike.baidu.com/item/node.js/7567977?fromtitle=nodejs&amp;fromid=11244313&amp;fr=aladdin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3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28937-80E6-48CA-B45A-48CE26B7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3.hexo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CE0CF-90A5-45BB-BB41-DAC697C8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https://hexo.io/zh-cn/docs/index.html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93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660</Words>
  <Application>Microsoft Office PowerPoint</Application>
  <PresentationFormat>宽屏</PresentationFormat>
  <Paragraphs>49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Translation Project: blog management</vt:lpstr>
      <vt:lpstr>GitHub Pages 是什么？</vt:lpstr>
      <vt:lpstr>1. Github account</vt:lpstr>
      <vt:lpstr>1.1 Github 首页</vt:lpstr>
      <vt:lpstr>1.2 New Repository</vt:lpstr>
      <vt:lpstr>PowerPoint 演示文稿</vt:lpstr>
      <vt:lpstr>1.3</vt:lpstr>
      <vt:lpstr>2. 安装Nodejs</vt:lpstr>
      <vt:lpstr>3.hexo</vt:lpstr>
      <vt:lpstr>3. hexo</vt:lpstr>
      <vt:lpstr>PowerPoint 演示文稿</vt:lpstr>
      <vt:lpstr>5.本地浏览</vt:lpstr>
      <vt:lpstr>5.本地浏览</vt:lpstr>
      <vt:lpstr>PowerPoint 演示文稿</vt:lpstr>
      <vt:lpstr>只差一步就大功告成啦！</vt:lpstr>
      <vt:lpstr>6.把博客挂到网上去</vt:lpstr>
      <vt:lpstr>6.Hexo与github关联</vt:lpstr>
      <vt:lpstr>6.Hexo与github关联</vt:lpstr>
      <vt:lpstr>6.Hexo与github关联</vt:lpstr>
      <vt:lpstr>6.Hexo与github关联</vt:lpstr>
      <vt:lpstr>6.Hexo与github关联</vt:lpstr>
      <vt:lpstr>6.Hexo与github关联</vt:lpstr>
      <vt:lpstr>6.Hexo与github关联</vt:lpstr>
      <vt:lpstr>6.Hexo与github关联</vt:lpstr>
      <vt:lpstr>7.新建一篇博客</vt:lpstr>
      <vt:lpstr>8.部署</vt:lpstr>
      <vt:lpstr>8.部署</vt:lpstr>
      <vt:lpstr>大功告成！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Project: blog management</dc:title>
  <dc:creator>李 亚星</dc:creator>
  <cp:lastModifiedBy>李 亚星</cp:lastModifiedBy>
  <cp:revision>13</cp:revision>
  <dcterms:created xsi:type="dcterms:W3CDTF">2018-10-11T08:09:38Z</dcterms:created>
  <dcterms:modified xsi:type="dcterms:W3CDTF">2018-10-11T10:32:25Z</dcterms:modified>
</cp:coreProperties>
</file>