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57" r:id="rId5"/>
    <p:sldId id="268" r:id="rId6"/>
    <p:sldId id="261" r:id="rId7"/>
    <p:sldId id="260" r:id="rId8"/>
    <p:sldId id="265" r:id="rId9"/>
    <p:sldId id="263" r:id="rId10"/>
    <p:sldId id="258" r:id="rId11"/>
    <p:sldId id="262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C345B-54FD-4B2A-85CF-4DFF81D40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9CAC3A-3546-4B1A-A44C-1140CC25D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25F62C-5F96-448B-8940-5FB890A0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39A1-3566-4FA2-8983-AF1A5FE802BA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41833-39EE-4F31-BF10-F79EDE82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A8E51-527F-4933-9893-4E3FFF64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44B1-C3C4-4BE9-9BD6-31C381C6B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91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56074-52A8-4A81-9C54-7B241DA1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6E4D4B-3507-49D7-8B06-4F1CF10B8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2D111-1197-4E4B-A277-9937121E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39A1-3566-4FA2-8983-AF1A5FE802BA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2CE3E-83AF-42AD-B462-CC65C9E7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548A6-8B09-4219-ADA6-6F40822A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44B1-C3C4-4BE9-9BD6-31C381C6B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64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F0C37A-5196-446E-BF1A-A5AC69F4C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F6D9B1-4097-46E6-B7FD-70F5BBB62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D5059-C2C5-49BD-B5F6-C00CFD38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39A1-3566-4FA2-8983-AF1A5FE802BA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C0461-876C-4DC5-9E4E-B2111CA5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EDCD8-7463-40F5-911E-35FE3424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44B1-C3C4-4BE9-9BD6-31C381C6B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00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08F62-A6E1-405F-BFE7-0F637E7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74EEEB-22EE-4149-B79E-FC05828E0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70DC0-AE12-4CF6-884E-7B919BA5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39A1-3566-4FA2-8983-AF1A5FE802BA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B7883-D23E-45D8-B1D4-5026F80F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B3C3D-339E-4357-BD6A-3981CE15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44B1-C3C4-4BE9-9BD6-31C381C6B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3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27437-CF69-4676-88C0-931D354B3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2E3A36-1035-4785-8D0D-33F5862F4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2203F-1A69-4F6A-9AF9-AFE87C45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39A1-3566-4FA2-8983-AF1A5FE802BA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E2C448-DA71-4F6B-99C8-43F004B6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DD73E-EA01-41A8-B03F-DF06BB8C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44B1-C3C4-4BE9-9BD6-31C381C6B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7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F3FC8-4EFF-4E61-B7A7-562D116B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4738E-E0BA-48F6-BBBD-14CB9E469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2BB706-D607-488F-9FBB-A8080291A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2B6160-06C5-44E7-8FC5-03C5BA74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39A1-3566-4FA2-8983-AF1A5FE802BA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6E3F95-07A2-451B-9E87-1E1F1A26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90A8CD-2804-4141-A838-13D26180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44B1-C3C4-4BE9-9BD6-31C381C6B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3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52F4C-501D-43F8-ADE6-AD935319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B5EE01-063D-4A99-BBD3-6669F4B28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3E5932-2DBF-43AE-B6C4-6A7BC2C26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F55A38-14C9-4C61-B69D-C97DF7BEF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D9641E-5524-4FC6-8C6C-C48F0C416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7ADCEC-E288-4367-B6DD-6BB54C59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39A1-3566-4FA2-8983-AF1A5FE802BA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3B6BB8-2EC2-47E6-AAE2-6D277DE7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1F62BD-318F-418A-B429-38B7BD3D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44B1-C3C4-4BE9-9BD6-31C381C6B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90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91B79-B0DE-4CCA-8A4D-2E43C83D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793E26-E1B1-4131-A332-2B27075F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39A1-3566-4FA2-8983-AF1A5FE802BA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6A8EF0-C8A2-4354-BF12-CC472FE4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8E00C0-5F02-43AA-924B-6C872C25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44B1-C3C4-4BE9-9BD6-31C381C6B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2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8C82D0-28D2-4E9B-B81A-94573A25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39A1-3566-4FA2-8983-AF1A5FE802BA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1B372C-48CD-447D-B3FA-50995E9C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BDCE3B-3D20-485A-8EDA-DA6EB1DF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44B1-C3C4-4BE9-9BD6-31C381C6B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36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1F7A4-6766-48DD-9028-BE4332F4A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CF3FD-91DC-40BA-AAE0-0148797BC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68D973-F8B8-472A-9B88-03E69B0C3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2FEF01-FC25-4D2C-9EA3-7BF916B0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39A1-3566-4FA2-8983-AF1A5FE802BA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6853AF-7EF7-4CCF-AB0D-6CC95553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5571BC-19FE-4736-B665-6F05A5E4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44B1-C3C4-4BE9-9BD6-31C381C6B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2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6985B-9B8A-402C-A745-78E478543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F82E36-AD8A-4ABB-AB80-368EB1D1B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436A02-4CDF-45C8-9025-D1AA105A2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A87E79-BBC5-4201-8790-6149A312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39A1-3566-4FA2-8983-AF1A5FE802BA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BD4743-0C63-4025-9ED0-B57C40DF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65824-D7E6-41CA-9D92-6363A7C7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44B1-C3C4-4BE9-9BD6-31C381C6B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C856D3-02C0-4ACC-B354-92514A3C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69A3BB-E1CE-4C0C-BC60-5BAC824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22E1A-F21C-4A2F-9483-6246FBE33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639A1-3566-4FA2-8983-AF1A5FE802BA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5FF26-531F-43ED-ABC1-C39F892E2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E040D-B88C-4BA3-9EFD-0394344A9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C44B1-C3C4-4BE9-9BD6-31C381C6B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7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zjjDaily/p/8695978.html" TargetMode="External"/><Relationship Id="rId2" Type="http://schemas.openxmlformats.org/officeDocument/2006/relationships/hyperlink" Target="http://www.ruanyifeng.com/blog/2012/08/blogging_with_jekyll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ubyinstaller.org/download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ianqi.name/jekyll-TeXt-theme/docs/zh/quick-start#%E6%9C%AC%E5%9C%B0%E9%A2%84%E8%A7%8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s.github.com/activities/hello-worl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1CCCE-73DB-481E-A8C7-A34314788E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个人内容管理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F474C8-140A-40C5-97E3-0F2259250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025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243BC-0F10-4498-AF6A-F0D1E3E9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搭建一个免费的，无限流量的</a:t>
            </a:r>
            <a:r>
              <a:rPr lang="en-US" altLang="zh-CN" dirty="0"/>
              <a:t>Blog----</a:t>
            </a:r>
            <a:r>
              <a:rPr lang="en-US" altLang="zh-CN" dirty="0" err="1"/>
              <a:t>github</a:t>
            </a:r>
            <a:r>
              <a:rPr lang="en-US" altLang="zh-CN" dirty="0"/>
              <a:t> Pages</a:t>
            </a:r>
            <a:r>
              <a:rPr lang="zh-CN" altLang="en-US" dirty="0"/>
              <a:t>和</a:t>
            </a:r>
            <a:r>
              <a:rPr lang="en-US" altLang="zh-CN" dirty="0"/>
              <a:t>Jekyll</a:t>
            </a:r>
            <a:r>
              <a:rPr lang="zh-CN" altLang="en-US" dirty="0"/>
              <a:t>入门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2FF0E-8E40-45F5-B553-5292A3FE8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http://www.ruanyifeng.com/blog/2012/08/blogging_with_jekyll.html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https://www.cnblogs.com/zjjDaily/p/8695978.html</a:t>
            </a:r>
            <a:endParaRPr lang="en-US" altLang="zh-CN" dirty="0"/>
          </a:p>
          <a:p>
            <a:r>
              <a:rPr lang="en-US" altLang="zh-CN" dirty="0"/>
              <a:t>https://www.cnblogs.com/yehui-mmd/p/6286271.html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722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0F0BF-1C13-4609-A831-96E04A26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第二步：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D4A60-582D-4D03-B3B6-AE23638C8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搭建</a:t>
            </a:r>
            <a:r>
              <a:rPr lang="en-US" altLang="zh-CN" dirty="0" err="1"/>
              <a:t>jekyll</a:t>
            </a:r>
            <a:r>
              <a:rPr lang="zh-CN" altLang="en-US" dirty="0"/>
              <a:t>环境</a:t>
            </a:r>
            <a:endParaRPr lang="en-US" altLang="zh-CN" dirty="0"/>
          </a:p>
          <a:p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）安装</a:t>
            </a:r>
            <a:r>
              <a:rPr lang="en-US" altLang="zh-CN" b="1" dirty="0"/>
              <a:t>ruby</a:t>
            </a:r>
            <a:endParaRPr lang="en-US" altLang="zh-CN" dirty="0"/>
          </a:p>
          <a:p>
            <a:r>
              <a:rPr lang="en-US" altLang="zh-CN" u="sng" dirty="0">
                <a:hlinkClick r:id="rId2"/>
              </a:rPr>
              <a:t>https://rubyinstaller.org/downloads/</a:t>
            </a:r>
            <a:endParaRPr lang="en-US" altLang="zh-CN" u="sng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）创建博客模板</a:t>
            </a:r>
            <a:endParaRPr lang="en-US" altLang="zh-CN" dirty="0"/>
          </a:p>
          <a:p>
            <a:r>
              <a:rPr lang="en-US" altLang="zh-CN" dirty="0" err="1"/>
              <a:t>jekyll</a:t>
            </a:r>
            <a:r>
              <a:rPr lang="en-US" altLang="zh-CN" dirty="0"/>
              <a:t>-</a:t>
            </a:r>
            <a:r>
              <a:rPr lang="en-US" altLang="zh-CN" dirty="0" err="1"/>
              <a:t>TeXt</a:t>
            </a:r>
            <a:r>
              <a:rPr lang="en-US" altLang="zh-CN" dirty="0"/>
              <a:t>-theme-master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01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66480-C6CC-44B5-BB43-53FD1EFC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第三步：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C5CD8-78A7-46C8-88F5-742C59C89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个性化修改博客模板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https://tianqi.name/jekyll-TeXt-theme/docs/zh/quick-start#%E6%9C%AC%E5%9C%B0%E9%A2%84%E8%A7%88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49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C0A98-BF18-47E2-9D94-E2D434BCF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371CE-5510-4747-ABA1-AB76EFFD0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运用</a:t>
            </a:r>
            <a:r>
              <a:rPr lang="en-US" altLang="zh-CN" dirty="0"/>
              <a:t>markdown</a:t>
            </a:r>
            <a:r>
              <a:rPr lang="zh-CN" altLang="en-US" dirty="0"/>
              <a:t>迁移一篇文章。</a:t>
            </a:r>
          </a:p>
        </p:txBody>
      </p:sp>
    </p:spTree>
    <p:extLst>
      <p:ext uri="{BB962C8B-B14F-4D97-AF65-F5344CB8AC3E}">
        <p14:creationId xmlns:p14="http://schemas.microsoft.com/office/powerpoint/2010/main" val="104127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1F33F-AC9F-4371-A1C8-A62EF13B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如何提高创作型任务的效率？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97EE9-6E7E-45B1-960C-B4D6599BB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本文从自身的实践出发，介绍了使用电脑工作的时候，如何利用积极心理学原理与一些软件，优化创作型任务的效率。</a:t>
            </a:r>
          </a:p>
          <a:p>
            <a:r>
              <a:rPr lang="zh-CN" altLang="en-US" dirty="0"/>
              <a:t>诸如写作、翻译这些事情，都是很需要创造力与专注力的任务。除了翻译、写作之外，信息时代的工作离不开电脑了，那么，如何更快乐地使用电脑工作呢？</a:t>
            </a:r>
          </a:p>
          <a:p>
            <a:endParaRPr lang="en-US" altLang="zh-CN" dirty="0"/>
          </a:p>
          <a:p>
            <a:r>
              <a:rPr lang="en-US" altLang="zh-CN" dirty="0"/>
              <a:t>https://www.yangzhiping.com/psy/flow.html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70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A2280-556D-4530-95E6-57B01CBF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三种搭建博客方式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A29CC-4CBF-4F7B-8794-D9A6A2826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https://www.jianshu.com/p/380290deb8f0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6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853AA-1024-4648-A65D-43B22950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理想的写作环境：</a:t>
            </a:r>
            <a:r>
              <a:rPr lang="en-US" altLang="zh-CN" b="1" dirty="0" err="1"/>
              <a:t>Git+Github+Markdown+Jekyll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B5B7D-4179-4114-A344-C7B3DC10B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理想的写作环境，受各类干扰小、清理废话及版本管理容易。曾花费较长时间寻找，最后还是找到了。</a:t>
            </a:r>
          </a:p>
          <a:p>
            <a:r>
              <a:rPr lang="en-US" altLang="zh-CN" dirty="0"/>
              <a:t>2010</a:t>
            </a:r>
            <a:r>
              <a:rPr lang="zh-CN" altLang="en-US" dirty="0"/>
              <a:t>年开始，采取</a:t>
            </a:r>
            <a:r>
              <a:rPr lang="en-US" altLang="zh-CN" dirty="0" err="1"/>
              <a:t>Git+Github+Markdown+Jekyll</a:t>
            </a:r>
            <a:r>
              <a:rPr lang="zh-CN" altLang="en-US" dirty="0"/>
              <a:t>，完成一些作品。暖色调灯光，黑暗的背景色，全屏的写作状态，很有氛围。</a:t>
            </a:r>
          </a:p>
          <a:p>
            <a:r>
              <a:rPr lang="zh-CN" altLang="en-US" dirty="0"/>
              <a:t>这种搭配，符合心理学原理，背后有着相应理念。分享如下：</a:t>
            </a:r>
          </a:p>
          <a:p>
            <a:r>
              <a:rPr lang="en-US" altLang="zh-CN" dirty="0"/>
              <a:t>https://www.yangzhiping.com/tech/writing-space.html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07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F854-4B22-4BD0-8345-1298E50D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Before that…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76E7F-3854-4249-926C-722691E78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Visual studio code</a:t>
            </a:r>
          </a:p>
          <a:p>
            <a:r>
              <a:rPr lang="en-US" altLang="zh-CN" dirty="0">
                <a:hlinkClick r:id="rId2"/>
              </a:rPr>
              <a:t>https://code.visualstudio.com/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75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D03B6-415D-410F-9279-3DE206C8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第一步：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AFAD8-E3B6-4E86-99B5-647EE9D20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github</a:t>
            </a:r>
            <a:r>
              <a:rPr lang="zh-CN" altLang="en-US" dirty="0"/>
              <a:t>账号</a:t>
            </a:r>
            <a:endParaRPr lang="en-US" altLang="zh-CN" dirty="0"/>
          </a:p>
          <a:p>
            <a:r>
              <a:rPr lang="zh-CN" altLang="en-US" dirty="0"/>
              <a:t>完成</a:t>
            </a:r>
            <a:r>
              <a:rPr lang="en-US" altLang="zh-CN" dirty="0"/>
              <a:t>start guide</a:t>
            </a:r>
          </a:p>
          <a:p>
            <a:r>
              <a:rPr lang="en-US" altLang="zh-CN" dirty="0"/>
              <a:t>Create repository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66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D38BA-4E77-47B2-AB1A-BDD3D5F2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5FC6C-53EF-419B-9A8D-33C444EB4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Start Guide</a:t>
            </a:r>
            <a:br>
              <a:rPr lang="en-US" altLang="zh-CN" dirty="0"/>
            </a:br>
            <a:r>
              <a:rPr lang="en-US" altLang="zh-CN" dirty="0"/>
              <a:t>https://github.com/suntarliarzn/hello-world/blob/readme-edits/README.md</a:t>
            </a:r>
          </a:p>
          <a:p>
            <a:r>
              <a:rPr lang="en-US" altLang="zh-CN" dirty="0">
                <a:hlinkClick r:id="rId2"/>
              </a:rPr>
              <a:t>https://guides.github.com/activities/hello-world/</a:t>
            </a:r>
            <a:endParaRPr lang="en-US" altLang="zh-CN" dirty="0"/>
          </a:p>
          <a:p>
            <a:r>
              <a:rPr lang="en-US" altLang="zh-CN" err="1"/>
              <a:t>Github</a:t>
            </a:r>
            <a:r>
              <a:rPr lang="en-US" altLang="zh-CN"/>
              <a:t>+VScode</a:t>
            </a:r>
            <a:endParaRPr lang="en-US" altLang="zh-CN" dirty="0"/>
          </a:p>
          <a:p>
            <a:r>
              <a:rPr lang="en-US" altLang="zh-CN" dirty="0"/>
              <a:t>https://code.visualstudio.com/Docs/editor/versioncontrol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79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B9489-4759-4033-9478-ACAE16F9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CA071-BF64-490E-98BE-0459FFE6E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是什么？</a:t>
            </a:r>
          </a:p>
          <a:p>
            <a:r>
              <a:rPr lang="en-US" altLang="zh-CN" dirty="0"/>
              <a:t>Git</a:t>
            </a:r>
            <a:r>
              <a:rPr lang="zh-CN" altLang="en-US" dirty="0"/>
              <a:t>是目前世界上最先进的分布式版本控制系统（没有之一）。</a:t>
            </a:r>
          </a:p>
          <a:p>
            <a:r>
              <a:rPr lang="en-US" altLang="zh-CN" dirty="0"/>
              <a:t>Git</a:t>
            </a:r>
            <a:r>
              <a:rPr lang="zh-CN" altLang="en-US" dirty="0"/>
              <a:t>有什么特点？简单来说就是：高端大气上档次！</a:t>
            </a:r>
          </a:p>
          <a:p>
            <a:r>
              <a:rPr lang="en-US" altLang="zh-CN" dirty="0"/>
              <a:t>https://www.liaoxuefeng.com/wiki/0013739516305929606dd18361248578c67b8067c8c017b000/001373962845513aefd77a99f4145f0a2c7a7ca057e7570000</a:t>
            </a:r>
          </a:p>
          <a:p>
            <a:r>
              <a:rPr lang="en-US" altLang="zh-CN" dirty="0"/>
              <a:t>https://www.git-scm.com/downloads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178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B23B4-DA36-4996-A546-2D31D12D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jekyll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C0F5C-5BCA-4CA3-9C16-7B6FC6DD8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Transform your plain text into static websites and blogs</a:t>
            </a:r>
          </a:p>
          <a:p>
            <a:r>
              <a:rPr lang="en-US" altLang="zh-CN" dirty="0" err="1"/>
              <a:t>jekyll</a:t>
            </a:r>
            <a:r>
              <a:rPr lang="zh-CN" altLang="en-US" dirty="0"/>
              <a:t>是一个简单的免费的</a:t>
            </a:r>
            <a:r>
              <a:rPr lang="en-US" altLang="zh-CN" dirty="0"/>
              <a:t>Blog</a:t>
            </a:r>
            <a:r>
              <a:rPr lang="zh-CN" altLang="en-US" dirty="0"/>
              <a:t>生成工具，类似</a:t>
            </a:r>
            <a:r>
              <a:rPr lang="en-US" altLang="zh-CN" dirty="0"/>
              <a:t>WordPress</a:t>
            </a:r>
            <a:r>
              <a:rPr lang="zh-CN" altLang="en-US" dirty="0"/>
              <a:t>。但是和</a:t>
            </a:r>
            <a:r>
              <a:rPr lang="en-US" altLang="zh-CN" dirty="0"/>
              <a:t>WordPress</a:t>
            </a:r>
            <a:r>
              <a:rPr lang="zh-CN" altLang="en-US" dirty="0"/>
              <a:t>又有很大的不同，原因是</a:t>
            </a:r>
            <a:r>
              <a:rPr lang="en-US" altLang="zh-CN" dirty="0" err="1"/>
              <a:t>jekyll</a:t>
            </a:r>
            <a:r>
              <a:rPr lang="zh-CN" altLang="en-US" dirty="0"/>
              <a:t>只是一个生成静态网页的工具，不需要数据库支持。但是可以配合第三方服务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 err="1"/>
              <a:t>Disqus</a:t>
            </a:r>
            <a:r>
              <a:rPr lang="zh-CN" altLang="en-US" dirty="0"/>
              <a:t>。最关键的是</a:t>
            </a:r>
            <a:r>
              <a:rPr lang="en-US" altLang="zh-CN" dirty="0" err="1"/>
              <a:t>jekyll</a:t>
            </a:r>
            <a:r>
              <a:rPr lang="zh-CN" altLang="en-US" dirty="0"/>
              <a:t>可以免费部署在</a:t>
            </a:r>
            <a:r>
              <a:rPr lang="en-US" altLang="zh-CN" dirty="0" err="1"/>
              <a:t>Github</a:t>
            </a:r>
            <a:r>
              <a:rPr lang="zh-CN" altLang="en-US" dirty="0"/>
              <a:t>上，而且可以绑定自己的域名。</a:t>
            </a:r>
          </a:p>
        </p:txBody>
      </p:sp>
    </p:spTree>
    <p:extLst>
      <p:ext uri="{BB962C8B-B14F-4D97-AF65-F5344CB8AC3E}">
        <p14:creationId xmlns:p14="http://schemas.microsoft.com/office/powerpoint/2010/main" val="325701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517</Words>
  <Application>Microsoft Office PowerPoint</Application>
  <PresentationFormat>宽屏</PresentationFormat>
  <Paragraphs>50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个人内容管理</vt:lpstr>
      <vt:lpstr>如何提高创作型任务的效率？ </vt:lpstr>
      <vt:lpstr>三种搭建博客方式</vt:lpstr>
      <vt:lpstr>理想的写作环境：Git+Github+Markdown+Jekyll </vt:lpstr>
      <vt:lpstr>Before that…</vt:lpstr>
      <vt:lpstr>第一步：</vt:lpstr>
      <vt:lpstr>Github</vt:lpstr>
      <vt:lpstr>Git</vt:lpstr>
      <vt:lpstr>jekyll</vt:lpstr>
      <vt:lpstr>搭建一个免费的，无限流量的Blog----github Pages和Jekyll入门 </vt:lpstr>
      <vt:lpstr>第二步：</vt:lpstr>
      <vt:lpstr>第三步：</vt:lpstr>
      <vt:lpstr>第四步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个人内容管理</dc:title>
  <dc:creator>李 亚星</dc:creator>
  <cp:lastModifiedBy>李 亚星</cp:lastModifiedBy>
  <cp:revision>16</cp:revision>
  <dcterms:created xsi:type="dcterms:W3CDTF">2018-08-07T03:25:25Z</dcterms:created>
  <dcterms:modified xsi:type="dcterms:W3CDTF">2018-08-09T09:00:07Z</dcterms:modified>
</cp:coreProperties>
</file>