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5"/>
  </p:handoutMasterIdLst>
  <p:sldIdLst>
    <p:sldId id="268" r:id="rId2"/>
    <p:sldId id="269" r:id="rId3"/>
    <p:sldId id="270" r:id="rId4"/>
    <p:sldId id="271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73" r:id="rId13"/>
    <p:sldId id="274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Terletsky" initials="ST" lastIdx="1" clrIdx="0">
    <p:extLst>
      <p:ext uri="{19B8F6BF-5375-455C-9EA6-DF929625EA0E}">
        <p15:presenceInfo xmlns:p15="http://schemas.microsoft.com/office/powerpoint/2012/main" userId="S::sun.terletsky@weizmann.ac.il::39353e7f-2341-427f-ada1-4b7ca1f9af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6"/>
    <p:restoredTop sz="96327"/>
  </p:normalViewPr>
  <p:slideViewPr>
    <p:cSldViewPr snapToObjects="1">
      <p:cViewPr varScale="1">
        <p:scale>
          <a:sx n="179" d="100"/>
          <a:sy n="179" d="100"/>
        </p:scale>
        <p:origin x="2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111" d="100"/>
          <a:sy n="111" d="100"/>
        </p:scale>
        <p:origin x="48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512F2B-9F84-AD40-937F-9EB121AEFB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300A8-2265-C54B-BCC8-36ED41361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D73F-DD47-C440-99D4-886860E7364D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A6E2F-2EC6-2F40-960D-ECA2DBF3CE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AF190-1B90-5148-A2CD-CD5643C05E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D6B74-AD37-2244-8B82-F37AA9B9556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9551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A886-F1BD-E242-BAB4-177304105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D360D-BBD1-6947-893F-F1A14A4AF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1976-A0A0-F24D-92AB-334569C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199-DF9D-BE44-8234-B0132B71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1FCE-02AD-124C-9A27-57D579E9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217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6626-BD61-F244-BEA6-C4AB0EE1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5CB9-25BD-8C42-A087-CE37B6EAE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A5CE-7059-4340-AFB4-BEB41552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2E8C-610F-8D45-8BA9-DDF22C20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33670-0D35-6E47-8E49-4C1D8E60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97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78438-A1FF-5C4B-A395-995CD9D8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0839-EE2C-5242-A411-D5DD72BC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4725-C7BF-0C42-8B40-F2DF665E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F670-DF9E-0048-999B-35613A22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E6D0-0917-DB45-BE1D-37D3803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044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5D4E-4D05-EF49-9606-AE184984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6E941-3412-AF48-8750-028DDFE1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F540-3347-524B-9EE6-6470D0F5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61AC-A005-2047-AF61-F3E9A6F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32882-5BA1-D042-9053-84764B94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417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6B58-E672-4A46-971E-169CEE3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A24F-6D6D-6640-A92E-CF44E88F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5C4B-4D1B-1641-973B-A97C38F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2DFD-8509-9F40-AB50-916831ED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986A8-6EB9-AB40-ACB5-EB730BBD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03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7340-C9A5-8B47-A6EC-3273429A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C222-D6AC-7140-A882-1786E99E8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DD2CC-1499-0A42-A46D-3A991DE81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63401-944D-CF45-8305-A86AFA7E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54EB-DBD3-6649-B3E0-78FAEA0D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CB32A-FFDF-DD40-A87F-FCAB1D9B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6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3F27-A305-5140-82D5-0F3FCD4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6E94-FCB9-1F49-8211-DD81B6E22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D64D5-CDC4-3542-9AAD-B5A55832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E2CC8-F901-7745-ADD0-34F3E6AE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72E47-DE12-A148-B8EC-F8859B99E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62111-5DE0-F041-8881-0FF87B7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2C0D4-12F1-2F40-B698-7C66B14B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6378B-349D-5244-8E44-1A8A4D76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0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55D2-48BC-804F-B8FB-AA722DCD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E4BC38-6075-9846-9E72-8F86D41E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A8D51-2BB6-114C-8C8D-8BF41822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3AFA-847E-1B4A-B10C-7236FAB3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503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06634-9ACE-B549-B92A-2B4B6379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3E561-C671-E747-844E-B520D9F0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29B1-081F-A64B-A5F8-CD281D7A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03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012D-59CE-4542-BCE8-81460EC6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F52C-3C5B-6A4B-854A-68CE2710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EA059-D074-CC44-A027-B40EE98B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C5AC3-4915-074E-86BB-3BCBE27C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338F-8736-A549-87A4-5D6BFAE3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DE8CA-EE05-C148-831D-B4900D42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20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7450-CE2B-A444-8E0C-36006029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1A347-0BEA-8541-AF89-6643DDBAD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6CB7E-79D7-6B4A-A372-C03CE224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18E1-C224-DB49-BB8A-6743CF79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B34F9-0A61-164B-AC2C-FED29EA0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2C8B-9241-3945-A495-799BBF2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523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FE3F4-BB24-A246-937C-9F582FD1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DA666-3487-D449-AACE-7E14749A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2978-087D-0048-BAAE-F82732624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19A4-482E-FB4C-B910-FCFD0459FE59}" type="datetimeFigureOut">
              <a:rPr lang="en-IL" smtClean="0"/>
              <a:t>29/02/2024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0B2E-E090-364D-BDCB-99CCCBD5F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AFDB-970A-A543-8C50-09695CAFB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1A43-514D-7749-BB18-88A8EC7D010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579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CE3958-199A-784B-903F-2A11017AAB43}"/>
              </a:ext>
            </a:extLst>
          </p:cNvPr>
          <p:cNvGrpSpPr/>
          <p:nvPr/>
        </p:nvGrpSpPr>
        <p:grpSpPr>
          <a:xfrm>
            <a:off x="6240016" y="5623591"/>
            <a:ext cx="5540740" cy="1117777"/>
            <a:chOff x="6112168" y="5693918"/>
            <a:chExt cx="5157968" cy="1117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25812B-ED39-3246-9952-BD628DABECFF}"/>
                </a:ext>
              </a:extLst>
            </p:cNvPr>
            <p:cNvSpPr txBox="1"/>
            <p:nvPr/>
          </p:nvSpPr>
          <p:spPr>
            <a:xfrm>
              <a:off x="6445603" y="5796032"/>
              <a:ext cx="48245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914400" rtl="1" eaLnBrk="1" latinLnBrk="0" hangingPunct="1">
                <a:lnSpc>
                  <a:spcPct val="200000"/>
                </a:lnSpc>
              </a:pPr>
              <a:r>
                <a:rPr lang="he-IL" sz="1600" dirty="0">
                  <a:latin typeface="Dubai" panose="020B0503030403030204" pitchFamily="34" charset="-78"/>
                  <a:cs typeface="Dubai" panose="020B0503030403030204" pitchFamily="34" charset="-78"/>
                </a:rPr>
                <a:t>דמיינו שאתם עומדים במיקום  של ה              ,   עם הפנים אל ה</a:t>
              </a:r>
            </a:p>
            <a:p>
              <a:pPr marL="0" algn="r" defTabSz="914400" rtl="1" eaLnBrk="1" latinLnBrk="0" hangingPunct="1">
                <a:lnSpc>
                  <a:spcPct val="200000"/>
                </a:lnSpc>
              </a:pPr>
              <a:r>
                <a:rPr lang="he-IL" sz="1600" dirty="0">
                  <a:latin typeface="Dubai" panose="020B0503030403030204" pitchFamily="34" charset="-78"/>
                  <a:cs typeface="Dubai" panose="020B0503030403030204" pitchFamily="34" charset="-78"/>
                </a:rPr>
                <a:t>הצביעו אל ה                .     </a:t>
              </a:r>
              <a:endParaRPr lang="en-US" sz="16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281123A-7759-6F4A-A228-27388DB40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8052536" y="5693918"/>
              <a:ext cx="540000" cy="540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78BF260-26EB-BB4E-819F-AA89E5E35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112168" y="5693918"/>
              <a:ext cx="540000" cy="54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5070BB-A7A3-5E47-83DE-31947F78D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664941" y="6271695"/>
              <a:ext cx="540000" cy="540000"/>
            </a:xfrm>
            <a:prstGeom prst="rect">
              <a:avLst/>
            </a:prstGeom>
          </p:spPr>
        </p:pic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CC08BBD-653A-B94C-A01D-9D99318837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39" y="1449000"/>
            <a:ext cx="6094958" cy="41759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062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725705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12333" y="6289937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9380CD-6C3A-EB1A-8A88-2A0A83BE9233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066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9" y="1449000"/>
            <a:ext cx="6094958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4322" y="5765561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82498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292989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DBE8E3-8F39-8618-7FB3-736CB5DB16D5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894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76553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12333" y="6191516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273ADD-30BB-BCA5-1EB6-3E94538E1CC8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415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314" y="5824989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26647" y="580442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6535" y="6269677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B719D5-ECF2-592B-AE57-57CF4FED0FE8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71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00256" y="5703386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700007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90506" y="6166697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B3746F-D31A-7DA3-4D3F-0396FBDF536B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409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725705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719474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56440" y="6233536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9EC678-2E94-5A1E-23BC-FEDF362A6F78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490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00256" y="5736887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69180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56440" y="6233536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5A0C67-A4BC-746B-0794-F84AE9CC415F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822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728371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4195" y="5719885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056440" y="6273368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0F84AB-2C8A-4612-2C4F-27AB55AC236C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537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765536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0643" y="5737829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200456" y="6286514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BD3FC6-6194-145B-DAF4-BCDBD8A9BF82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847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765536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90643" y="576553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273368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1C5F73-2D1E-D532-213B-0B87AF76617C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104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28" y="1484784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72264" y="5768984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4032" y="572940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43724" y="6220687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86849F-DA3A-6340-9429-98FB80BA5104}"/>
              </a:ext>
            </a:extLst>
          </p:cNvPr>
          <p:cNvSpPr/>
          <p:nvPr/>
        </p:nvSpPr>
        <p:spPr>
          <a:xfrm>
            <a:off x="4835888" y="3933056"/>
            <a:ext cx="216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ED7BB-DD07-9AEC-FB3B-D964D7948983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465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4B5FF-110E-4E4F-A073-29A4BFCD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38" y="1449000"/>
            <a:ext cx="6094960" cy="4175999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1123A-7759-6F4A-A228-27388DB40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4322" y="5778171"/>
            <a:ext cx="468000" cy="46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BF260-26EB-BB4E-819F-AA89E5E357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62651" y="5732397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5070BB-A7A3-5E47-83DE-31947F78D0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28448" y="6273368"/>
            <a:ext cx="468000" cy="46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FBDDC0-402A-2E4B-888D-40D7417BF806}"/>
              </a:ext>
            </a:extLst>
          </p:cNvPr>
          <p:cNvCxnSpPr>
            <a:cxnSpLocks/>
          </p:cNvCxnSpPr>
          <p:nvPr/>
        </p:nvCxnSpPr>
        <p:spPr>
          <a:xfrm>
            <a:off x="6096000" y="799011"/>
            <a:ext cx="0" cy="52599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14A9A4-D0B2-1522-5672-AF2244359503}"/>
              </a:ext>
            </a:extLst>
          </p:cNvPr>
          <p:cNvSpPr txBox="1"/>
          <p:nvPr/>
        </p:nvSpPr>
        <p:spPr>
          <a:xfrm>
            <a:off x="6598195" y="5725705"/>
            <a:ext cx="5182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דמיינו שאתם עומדים במיקום של ה              ,   עם הפנים אל ה</a:t>
            </a:r>
            <a:r>
              <a:rPr lang="en-US" sz="16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he-IL" sz="1600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r" defTabSz="914400" rtl="1" eaLnBrk="1" latinLnBrk="0" hangingPunct="1">
              <a:lnSpc>
                <a:spcPct val="200000"/>
              </a:lnSpc>
            </a:pP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הצביעו אל ה                .     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2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195</Words>
  <Application>Microsoft Macintosh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Terletsky</dc:creator>
  <cp:lastModifiedBy>Wilf Meytal</cp:lastModifiedBy>
  <cp:revision>10</cp:revision>
  <dcterms:created xsi:type="dcterms:W3CDTF">2023-06-18T13:23:12Z</dcterms:created>
  <dcterms:modified xsi:type="dcterms:W3CDTF">2024-02-29T08:56:00Z</dcterms:modified>
</cp:coreProperties>
</file>