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68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3" r:id="rId14"/>
    <p:sldId id="281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Terletsky" initials="ST" lastIdx="1" clrIdx="0">
    <p:extLst>
      <p:ext uri="{19B8F6BF-5375-455C-9EA6-DF929625EA0E}">
        <p15:presenceInfo xmlns:p15="http://schemas.microsoft.com/office/powerpoint/2012/main" userId="S::sun.terletsky@weizmann.ac.il::39353e7f-2341-427f-ada1-4b7ca1f9af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/>
    <p:restoredTop sz="96327"/>
  </p:normalViewPr>
  <p:slideViewPr>
    <p:cSldViewPr snapToObjects="1">
      <p:cViewPr varScale="1">
        <p:scale>
          <a:sx n="128" d="100"/>
          <a:sy n="128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1" d="100"/>
          <a:sy n="111" d="100"/>
        </p:scale>
        <p:origin x="48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512F2B-9F84-AD40-937F-9EB121AEFB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300A8-2265-C54B-BCC8-36ED41361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D73F-DD47-C440-99D4-886860E736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A6E2F-2EC6-2F40-960D-ECA2DBF3CE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AF190-1B90-5148-A2CD-CD5643C05E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D6B74-AD37-2244-8B82-F37AA9B955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9551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A886-F1BD-E242-BAB4-177304105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360D-BBD1-6947-893F-F1A14A4AF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1976-A0A0-F24D-92AB-334569C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199-DF9D-BE44-8234-B0132B7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1FCE-02AD-124C-9A27-57D579E9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1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6626-BD61-F244-BEA6-C4AB0EE1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5CB9-25BD-8C42-A087-CE37B6EAE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A5CE-7059-4340-AFB4-BEB41552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2E8C-610F-8D45-8BA9-DDF22C20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3670-0D35-6E47-8E49-4C1D8E60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97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78438-A1FF-5C4B-A395-995CD9D8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0839-EE2C-5242-A411-D5DD72BC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4725-C7BF-0C42-8B40-F2DF665E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F670-DF9E-0048-999B-35613A22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E6D0-0917-DB45-BE1D-37D3803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04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5D4E-4D05-EF49-9606-AE184984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E941-3412-AF48-8750-028DDFE1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F540-3347-524B-9EE6-6470D0F5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61AC-A005-2047-AF61-F3E9A6F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2882-5BA1-D042-9053-84764B9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17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6B58-E672-4A46-971E-169CEE3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A24F-6D6D-6640-A92E-CF44E88F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5C4B-4D1B-1641-973B-A97C38F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2DFD-8509-9F40-AB50-916831E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986A8-6EB9-AB40-ACB5-EB730BBD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0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340-C9A5-8B47-A6EC-3273429A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C222-D6AC-7140-A882-1786E99E8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DD2CC-1499-0A42-A46D-3A991DE8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3401-944D-CF45-8305-A86AFA7E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54EB-DBD3-6649-B3E0-78FAEA0D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B32A-FFDF-DD40-A87F-FCAB1D9B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6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3F27-A305-5140-82D5-0F3FCD4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6E94-FCB9-1F49-8211-DD81B6E2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64D5-CDC4-3542-9AAD-B5A55832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2CC8-F901-7745-ADD0-34F3E6AE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72E47-DE12-A148-B8EC-F8859B99E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2111-5DE0-F041-8881-0FF87B7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2C0D4-12F1-2F40-B698-7C66B14B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6378B-349D-5244-8E44-1A8A4D76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0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55D2-48BC-804F-B8FB-AA722DCD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4BC38-6075-9846-9E72-8F86D41E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A8D51-2BB6-114C-8C8D-8BF41822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3AFA-847E-1B4A-B10C-7236FAB3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503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06634-9ACE-B549-B92A-2B4B6379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3E561-C671-E747-844E-B520D9F0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29B1-081F-A64B-A5F8-CD281D7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03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012D-59CE-4542-BCE8-81460EC6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F52C-3C5B-6A4B-854A-68CE2710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A059-D074-CC44-A027-B40EE98B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5AC3-4915-074E-86BB-3BCBE27C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338F-8736-A549-87A4-5D6BFAE3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DE8CA-EE05-C148-831D-B4900D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20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7450-CE2B-A444-8E0C-36006029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1A347-0BEA-8541-AF89-6643DDBAD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6CB7E-79D7-6B4A-A372-C03CE224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18E1-C224-DB49-BB8A-6743CF79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B34F9-0A61-164B-AC2C-FED29EA0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2C8B-9241-3945-A495-799BBF2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523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FE3F4-BB24-A246-937C-9F582FD1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DA666-3487-D449-AACE-7E14749A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2978-087D-0048-BAAE-F8273262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0B2E-E090-364D-BDCB-99CCCBD5F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AFDB-970A-A543-8C50-09695CAF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57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00256" y="5757551"/>
            <a:ext cx="540000" cy="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6641" y="573726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55280" y="6225220"/>
            <a:ext cx="540000" cy="54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CC08BBD-653A-B94C-A01D-9D99318837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39" y="1449000"/>
            <a:ext cx="6094958" cy="417599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13F54-ECA8-4932-F224-2BD772A324A7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506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38064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6510" y="629298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709494-9425-E8A7-6A18-6DAA48A09B1E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2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56040" y="578473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297842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920553-4EFF-31CB-CB45-372135F42CF3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066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10072" y="5769313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39618" y="629298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E6593A-EBA3-9FEC-7127-A205EF8B2C27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894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05411" y="5765536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56040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408013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7D89F4-BD6F-80AD-FB05-06C79D8B0DD3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415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9" y="1449000"/>
            <a:ext cx="6094958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02097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91426" y="6295002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C326D7-3E64-4E3F-9A96-403712EC6382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695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6510" y="629298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55ACA0-CD63-A533-63D8-080AA033D453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40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49325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36663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15040" y="629298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5669A7-EAB3-2391-F0D1-73367BE4DD7C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49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749106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297285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3F13BE-0118-D35C-EB5B-EFB3F61E197A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82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31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26647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342685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73E8E5-D1BA-0D7F-2B2B-127D10E397D0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53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08320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80074" y="629298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834151-2651-1112-E986-B7C695147589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71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13411" y="5744161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800627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281976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E2F3BD-E6DC-CBDE-6132-6259976AA084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847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1349" y="5772026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11352" y="577202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56440" y="6260636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C005F1-A553-C0B1-4F19-A3EAE2685A5D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104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16725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76553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98740" y="629925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82AC68-A694-8EF3-89FA-385EEA22E240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465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memory_screens" id="{96B9BE68-02C8-7348-B955-BCAC939DA301}" vid="{EF7D7D4B-9868-FA4D-8643-30B884FB0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18774</TotalTime>
  <Words>210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Terletsky</dc:creator>
  <cp:lastModifiedBy>Wilf Meytal</cp:lastModifiedBy>
  <cp:revision>10</cp:revision>
  <dcterms:created xsi:type="dcterms:W3CDTF">2023-06-18T13:23:12Z</dcterms:created>
  <dcterms:modified xsi:type="dcterms:W3CDTF">2024-02-29T11:42:34Z</dcterms:modified>
</cp:coreProperties>
</file>