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50E2-3878-EB51-3926-F9A7F049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FA003-A5D0-5ABA-E3A5-8F2ACC85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429A-CEB5-EA0B-05C5-EF22AF0D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F89C-D80D-7C32-26CD-CDD1BFD1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278F-3BEE-210F-C47E-C764B937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38C4-A7AD-730D-8C8D-FD84866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5BC49-7F53-5634-A7B0-F157C79E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265D-55E4-008F-5E6E-3E33C990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15347-4896-AC35-71F4-F3B3B257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4B32-2FBD-D522-2776-ABFE9746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DF15-F98A-07BA-1FC8-E9962B974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1F677-41B2-0DA2-7797-028642EB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3B2E-DA28-5136-0696-61F1DF43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646B-A0C0-59A3-4235-31A95B63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2C4A-45FA-169A-FD23-1A558435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A8C5-8BE7-29C2-959A-4597ED2A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C1B9-4474-01DE-4D99-568DBCE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A9F8-AEA9-1FC1-0E8E-495A4358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003B-02E2-590C-0634-9ED835D2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A843-4D6C-51C1-E758-F37E76CD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AD43-E65C-714F-195F-B87BDA39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992D-721F-1BF6-C030-4006B457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0F7D-B641-E500-0BC2-83CC0A76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CF71-ADE6-8DB7-D91A-8217D774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A08F-D003-FA29-0AB7-C3E9534D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7790-1923-D383-3F68-D03FC9C7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3D31-F29B-29BB-A208-30031698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81E13-3B59-DF82-9363-F41F9B3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11522-7C89-C5ED-8B16-74F117E5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8B2EC-01EF-DC51-3638-D4344DE6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6B74-04E9-1DA4-4DE2-B32BDDEE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CD1D-899F-24F6-B28C-0963A0F1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C759-9C5C-6AB4-DB3A-51FC8E49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D344-899E-5AF3-2ED7-510D6F12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C3F5-802F-04FF-4F5C-0956366CE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924B8-A351-BA35-9321-EFF76F4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25D57-10A2-D71C-3169-A21A1251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3CB38-1FC9-4D59-1AD0-7474207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7D881-1DEE-236D-5711-53C0FFF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CF58-DBD2-E62D-265F-0634866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1E8EB-BEAB-4A5A-2EB4-951F8095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CB9EA-5E64-E80A-2D94-9768D46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C64CB-762C-40F1-F3A2-22430027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F087A-43CF-F1C8-4CBC-4895BE98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84651-EBC0-08A4-3516-4EC01493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5CD87-CCA4-AA83-A0F6-72828033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CE83-B6B2-1D6C-593F-A1A4A14C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B297A-0B00-24EB-210B-B5E73050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439B-C804-B74B-66AB-79970B7A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55AC8-65D5-B2E8-4AC8-390EF68C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1BDCC-1BF7-4BD1-2516-C93A2D06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9B25-AA47-A6B6-8130-BB2686FB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0CFD-56E3-0710-7B18-90B0EA3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7E7BA-36F8-8B61-F478-7C23A09F8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CC033-085A-DC78-7469-364EBD1DC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EA28-BB28-9824-BE6D-50C7BFE2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CE49-34D9-CA61-F8E9-8B821BC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D33B-2E6B-3F3E-3E7E-80F1FCBC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80EEE-526A-D945-49C7-A61C224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5092-323B-D593-2DF0-1CE3041B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2761-B60B-4643-13D5-8F640901C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A514-4EC5-4BFE-A76A-D0C069AFF3D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7022-8F4B-4E24-1564-EEE74AEF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3CF3-A9EC-E559-FF99-CB0356CE7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3FCE3-D03E-48E7-BD8E-02714AF39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ross on a white background&#10;&#10;AI-generated content may be incorrect.">
            <a:extLst>
              <a:ext uri="{FF2B5EF4-FFF2-40B4-BE49-F238E27FC236}">
                <a16:creationId xmlns:a16="http://schemas.microsoft.com/office/drawing/2014/main" id="{C949C79A-35FA-1C6C-5BC2-F167D158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cross in a black background&#10;&#10;AI-generated content may be incorrect.">
            <a:extLst>
              <a:ext uri="{FF2B5EF4-FFF2-40B4-BE49-F238E27FC236}">
                <a16:creationId xmlns:a16="http://schemas.microsoft.com/office/drawing/2014/main" id="{00543618-A91F-E5F6-CF96-CC8A1052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Ramot Lab</dc:creator>
  <cp:lastModifiedBy>Ramot Lab</cp:lastModifiedBy>
  <cp:revision>1</cp:revision>
  <dcterms:created xsi:type="dcterms:W3CDTF">2025-09-03T08:20:37Z</dcterms:created>
  <dcterms:modified xsi:type="dcterms:W3CDTF">2025-09-03T08:22:00Z</dcterms:modified>
</cp:coreProperties>
</file>