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8035588" cy="21599525"/>
  <p:notesSz cx="6858000" cy="9144000"/>
  <p:defaultTextStyle>
    <a:defPPr>
      <a:defRPr lang="ko-KR"/>
    </a:defPPr>
    <a:lvl1pPr marL="0" algn="l" defTabSz="2246406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1pPr>
    <a:lvl2pPr marL="1123203" algn="l" defTabSz="2246406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2pPr>
    <a:lvl3pPr marL="2246406" algn="l" defTabSz="2246406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3pPr>
    <a:lvl4pPr marL="3369610" algn="l" defTabSz="2246406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4pPr>
    <a:lvl5pPr marL="4492813" algn="l" defTabSz="2246406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5pPr>
    <a:lvl6pPr marL="5616016" algn="l" defTabSz="2246406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6pPr>
    <a:lvl7pPr marL="6739219" algn="l" defTabSz="2246406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7pPr>
    <a:lvl8pPr marL="7862423" algn="l" defTabSz="2246406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8pPr>
    <a:lvl9pPr marL="8985626" algn="l" defTabSz="2246406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24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669" y="3534924"/>
            <a:ext cx="15330250" cy="7519835"/>
          </a:xfrm>
        </p:spPr>
        <p:txBody>
          <a:bodyPr anchor="b"/>
          <a:lstStyle>
            <a:lvl1pPr algn="ctr">
              <a:defRPr sz="1183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4449" y="11344752"/>
            <a:ext cx="13526691" cy="5214884"/>
          </a:xfrm>
        </p:spPr>
        <p:txBody>
          <a:bodyPr/>
          <a:lstStyle>
            <a:lvl1pPr marL="0" indent="0" algn="ctr">
              <a:buNone/>
              <a:defRPr sz="4734"/>
            </a:lvl1pPr>
            <a:lvl2pPr marL="901781" indent="0" algn="ctr">
              <a:buNone/>
              <a:defRPr sz="3945"/>
            </a:lvl2pPr>
            <a:lvl3pPr marL="1803563" indent="0" algn="ctr">
              <a:buNone/>
              <a:defRPr sz="3550"/>
            </a:lvl3pPr>
            <a:lvl4pPr marL="2705344" indent="0" algn="ctr">
              <a:buNone/>
              <a:defRPr sz="3156"/>
            </a:lvl4pPr>
            <a:lvl5pPr marL="3607125" indent="0" algn="ctr">
              <a:buNone/>
              <a:defRPr sz="3156"/>
            </a:lvl5pPr>
            <a:lvl6pPr marL="4508906" indent="0" algn="ctr">
              <a:buNone/>
              <a:defRPr sz="3156"/>
            </a:lvl6pPr>
            <a:lvl7pPr marL="5410688" indent="0" algn="ctr">
              <a:buNone/>
              <a:defRPr sz="3156"/>
            </a:lvl7pPr>
            <a:lvl8pPr marL="6312469" indent="0" algn="ctr">
              <a:buNone/>
              <a:defRPr sz="3156"/>
            </a:lvl8pPr>
            <a:lvl9pPr marL="7214250" indent="0" algn="ctr">
              <a:buNone/>
              <a:defRPr sz="3156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9D19-3BCE-46BF-975C-253867EEF8BB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B17A-8919-4D90-B60B-E6064A0A6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4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9D19-3BCE-46BF-975C-253867EEF8BB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B17A-8919-4D90-B60B-E6064A0A6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6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06718" y="1149975"/>
            <a:ext cx="3888924" cy="1830459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9948" y="1149975"/>
            <a:ext cx="11441326" cy="18304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9D19-3BCE-46BF-975C-253867EEF8BB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B17A-8919-4D90-B60B-E6064A0A6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34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9D19-3BCE-46BF-975C-253867EEF8BB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B17A-8919-4D90-B60B-E6064A0A6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2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554" y="5384888"/>
            <a:ext cx="15555695" cy="8984801"/>
          </a:xfrm>
        </p:spPr>
        <p:txBody>
          <a:bodyPr anchor="b"/>
          <a:lstStyle>
            <a:lvl1pPr>
              <a:defRPr sz="1183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0554" y="14454688"/>
            <a:ext cx="15555695" cy="4724895"/>
          </a:xfrm>
        </p:spPr>
        <p:txBody>
          <a:bodyPr/>
          <a:lstStyle>
            <a:lvl1pPr marL="0" indent="0">
              <a:buNone/>
              <a:defRPr sz="4734">
                <a:solidFill>
                  <a:schemeClr val="tx1"/>
                </a:solidFill>
              </a:defRPr>
            </a:lvl1pPr>
            <a:lvl2pPr marL="901781" indent="0">
              <a:buNone/>
              <a:defRPr sz="3945">
                <a:solidFill>
                  <a:schemeClr val="tx1">
                    <a:tint val="75000"/>
                  </a:schemeClr>
                </a:solidFill>
              </a:defRPr>
            </a:lvl2pPr>
            <a:lvl3pPr marL="1803563" indent="0">
              <a:buNone/>
              <a:defRPr sz="3550">
                <a:solidFill>
                  <a:schemeClr val="tx1">
                    <a:tint val="75000"/>
                  </a:schemeClr>
                </a:solidFill>
              </a:defRPr>
            </a:lvl3pPr>
            <a:lvl4pPr marL="2705344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4pPr>
            <a:lvl5pPr marL="3607125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5pPr>
            <a:lvl6pPr marL="4508906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6pPr>
            <a:lvl7pPr marL="5410688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7pPr>
            <a:lvl8pPr marL="6312469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8pPr>
            <a:lvl9pPr marL="7214250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9D19-3BCE-46BF-975C-253867EEF8BB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B17A-8919-4D90-B60B-E6064A0A6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28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9947" y="5749874"/>
            <a:ext cx="7665125" cy="13704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0516" y="5749874"/>
            <a:ext cx="7665125" cy="13704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9D19-3BCE-46BF-975C-253867EEF8BB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B17A-8919-4D90-B60B-E6064A0A6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23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296" y="1149979"/>
            <a:ext cx="15555695" cy="417491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2298" y="5294885"/>
            <a:ext cx="7629898" cy="2594941"/>
          </a:xfrm>
        </p:spPr>
        <p:txBody>
          <a:bodyPr anchor="b"/>
          <a:lstStyle>
            <a:lvl1pPr marL="0" indent="0">
              <a:buNone/>
              <a:defRPr sz="4734" b="1"/>
            </a:lvl1pPr>
            <a:lvl2pPr marL="901781" indent="0">
              <a:buNone/>
              <a:defRPr sz="3945" b="1"/>
            </a:lvl2pPr>
            <a:lvl3pPr marL="1803563" indent="0">
              <a:buNone/>
              <a:defRPr sz="3550" b="1"/>
            </a:lvl3pPr>
            <a:lvl4pPr marL="2705344" indent="0">
              <a:buNone/>
              <a:defRPr sz="3156" b="1"/>
            </a:lvl4pPr>
            <a:lvl5pPr marL="3607125" indent="0">
              <a:buNone/>
              <a:defRPr sz="3156" b="1"/>
            </a:lvl5pPr>
            <a:lvl6pPr marL="4508906" indent="0">
              <a:buNone/>
              <a:defRPr sz="3156" b="1"/>
            </a:lvl6pPr>
            <a:lvl7pPr marL="5410688" indent="0">
              <a:buNone/>
              <a:defRPr sz="3156" b="1"/>
            </a:lvl7pPr>
            <a:lvl8pPr marL="6312469" indent="0">
              <a:buNone/>
              <a:defRPr sz="3156" b="1"/>
            </a:lvl8pPr>
            <a:lvl9pPr marL="7214250" indent="0">
              <a:buNone/>
              <a:defRPr sz="3156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2298" y="7889827"/>
            <a:ext cx="7629898" cy="116047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30517" y="5294885"/>
            <a:ext cx="7667474" cy="2594941"/>
          </a:xfrm>
        </p:spPr>
        <p:txBody>
          <a:bodyPr anchor="b"/>
          <a:lstStyle>
            <a:lvl1pPr marL="0" indent="0">
              <a:buNone/>
              <a:defRPr sz="4734" b="1"/>
            </a:lvl1pPr>
            <a:lvl2pPr marL="901781" indent="0">
              <a:buNone/>
              <a:defRPr sz="3945" b="1"/>
            </a:lvl2pPr>
            <a:lvl3pPr marL="1803563" indent="0">
              <a:buNone/>
              <a:defRPr sz="3550" b="1"/>
            </a:lvl3pPr>
            <a:lvl4pPr marL="2705344" indent="0">
              <a:buNone/>
              <a:defRPr sz="3156" b="1"/>
            </a:lvl4pPr>
            <a:lvl5pPr marL="3607125" indent="0">
              <a:buNone/>
              <a:defRPr sz="3156" b="1"/>
            </a:lvl5pPr>
            <a:lvl6pPr marL="4508906" indent="0">
              <a:buNone/>
              <a:defRPr sz="3156" b="1"/>
            </a:lvl6pPr>
            <a:lvl7pPr marL="5410688" indent="0">
              <a:buNone/>
              <a:defRPr sz="3156" b="1"/>
            </a:lvl7pPr>
            <a:lvl8pPr marL="6312469" indent="0">
              <a:buNone/>
              <a:defRPr sz="3156" b="1"/>
            </a:lvl8pPr>
            <a:lvl9pPr marL="7214250" indent="0">
              <a:buNone/>
              <a:defRPr sz="3156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30517" y="7889827"/>
            <a:ext cx="7667474" cy="116047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9D19-3BCE-46BF-975C-253867EEF8BB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B17A-8919-4D90-B60B-E6064A0A6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9D19-3BCE-46BF-975C-253867EEF8BB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B17A-8919-4D90-B60B-E6064A0A6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9D19-3BCE-46BF-975C-253867EEF8BB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B17A-8919-4D90-B60B-E6064A0A6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1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296" y="1439968"/>
            <a:ext cx="5816947" cy="5039889"/>
          </a:xfrm>
        </p:spPr>
        <p:txBody>
          <a:bodyPr anchor="b"/>
          <a:lstStyle>
            <a:lvl1pPr>
              <a:defRPr sz="631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474" y="3109937"/>
            <a:ext cx="9130516" cy="15349662"/>
          </a:xfrm>
        </p:spPr>
        <p:txBody>
          <a:bodyPr/>
          <a:lstStyle>
            <a:lvl1pPr>
              <a:defRPr sz="6312"/>
            </a:lvl1pPr>
            <a:lvl2pPr>
              <a:defRPr sz="5523"/>
            </a:lvl2pPr>
            <a:lvl3pPr>
              <a:defRPr sz="4734"/>
            </a:lvl3pPr>
            <a:lvl4pPr>
              <a:defRPr sz="3945"/>
            </a:lvl4pPr>
            <a:lvl5pPr>
              <a:defRPr sz="3945"/>
            </a:lvl5pPr>
            <a:lvl6pPr>
              <a:defRPr sz="3945"/>
            </a:lvl6pPr>
            <a:lvl7pPr>
              <a:defRPr sz="3945"/>
            </a:lvl7pPr>
            <a:lvl8pPr>
              <a:defRPr sz="3945"/>
            </a:lvl8pPr>
            <a:lvl9pPr>
              <a:defRPr sz="394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2296" y="6479857"/>
            <a:ext cx="5816947" cy="12004738"/>
          </a:xfrm>
        </p:spPr>
        <p:txBody>
          <a:bodyPr/>
          <a:lstStyle>
            <a:lvl1pPr marL="0" indent="0">
              <a:buNone/>
              <a:defRPr sz="3156"/>
            </a:lvl1pPr>
            <a:lvl2pPr marL="901781" indent="0">
              <a:buNone/>
              <a:defRPr sz="2761"/>
            </a:lvl2pPr>
            <a:lvl3pPr marL="1803563" indent="0">
              <a:buNone/>
              <a:defRPr sz="2367"/>
            </a:lvl3pPr>
            <a:lvl4pPr marL="2705344" indent="0">
              <a:buNone/>
              <a:defRPr sz="1972"/>
            </a:lvl4pPr>
            <a:lvl5pPr marL="3607125" indent="0">
              <a:buNone/>
              <a:defRPr sz="1972"/>
            </a:lvl5pPr>
            <a:lvl6pPr marL="4508906" indent="0">
              <a:buNone/>
              <a:defRPr sz="1972"/>
            </a:lvl6pPr>
            <a:lvl7pPr marL="5410688" indent="0">
              <a:buNone/>
              <a:defRPr sz="1972"/>
            </a:lvl7pPr>
            <a:lvl8pPr marL="6312469" indent="0">
              <a:buNone/>
              <a:defRPr sz="1972"/>
            </a:lvl8pPr>
            <a:lvl9pPr marL="7214250" indent="0">
              <a:buNone/>
              <a:defRPr sz="197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9D19-3BCE-46BF-975C-253867EEF8BB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B17A-8919-4D90-B60B-E6064A0A6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0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296" y="1439968"/>
            <a:ext cx="5816947" cy="5039889"/>
          </a:xfrm>
        </p:spPr>
        <p:txBody>
          <a:bodyPr anchor="b"/>
          <a:lstStyle>
            <a:lvl1pPr>
              <a:defRPr sz="631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67474" y="3109937"/>
            <a:ext cx="9130516" cy="15349662"/>
          </a:xfrm>
        </p:spPr>
        <p:txBody>
          <a:bodyPr anchor="t"/>
          <a:lstStyle>
            <a:lvl1pPr marL="0" indent="0">
              <a:buNone/>
              <a:defRPr sz="6312"/>
            </a:lvl1pPr>
            <a:lvl2pPr marL="901781" indent="0">
              <a:buNone/>
              <a:defRPr sz="5523"/>
            </a:lvl2pPr>
            <a:lvl3pPr marL="1803563" indent="0">
              <a:buNone/>
              <a:defRPr sz="4734"/>
            </a:lvl3pPr>
            <a:lvl4pPr marL="2705344" indent="0">
              <a:buNone/>
              <a:defRPr sz="3945"/>
            </a:lvl4pPr>
            <a:lvl5pPr marL="3607125" indent="0">
              <a:buNone/>
              <a:defRPr sz="3945"/>
            </a:lvl5pPr>
            <a:lvl6pPr marL="4508906" indent="0">
              <a:buNone/>
              <a:defRPr sz="3945"/>
            </a:lvl6pPr>
            <a:lvl7pPr marL="5410688" indent="0">
              <a:buNone/>
              <a:defRPr sz="3945"/>
            </a:lvl7pPr>
            <a:lvl8pPr marL="6312469" indent="0">
              <a:buNone/>
              <a:defRPr sz="3945"/>
            </a:lvl8pPr>
            <a:lvl9pPr marL="7214250" indent="0">
              <a:buNone/>
              <a:defRPr sz="394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2296" y="6479857"/>
            <a:ext cx="5816947" cy="12004738"/>
          </a:xfrm>
        </p:spPr>
        <p:txBody>
          <a:bodyPr/>
          <a:lstStyle>
            <a:lvl1pPr marL="0" indent="0">
              <a:buNone/>
              <a:defRPr sz="3156"/>
            </a:lvl1pPr>
            <a:lvl2pPr marL="901781" indent="0">
              <a:buNone/>
              <a:defRPr sz="2761"/>
            </a:lvl2pPr>
            <a:lvl3pPr marL="1803563" indent="0">
              <a:buNone/>
              <a:defRPr sz="2367"/>
            </a:lvl3pPr>
            <a:lvl4pPr marL="2705344" indent="0">
              <a:buNone/>
              <a:defRPr sz="1972"/>
            </a:lvl4pPr>
            <a:lvl5pPr marL="3607125" indent="0">
              <a:buNone/>
              <a:defRPr sz="1972"/>
            </a:lvl5pPr>
            <a:lvl6pPr marL="4508906" indent="0">
              <a:buNone/>
              <a:defRPr sz="1972"/>
            </a:lvl6pPr>
            <a:lvl7pPr marL="5410688" indent="0">
              <a:buNone/>
              <a:defRPr sz="1972"/>
            </a:lvl7pPr>
            <a:lvl8pPr marL="6312469" indent="0">
              <a:buNone/>
              <a:defRPr sz="1972"/>
            </a:lvl8pPr>
            <a:lvl9pPr marL="7214250" indent="0">
              <a:buNone/>
              <a:defRPr sz="197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9D19-3BCE-46BF-975C-253867EEF8BB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B17A-8919-4D90-B60B-E6064A0A6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0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9947" y="1149979"/>
            <a:ext cx="15555695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947" y="5749874"/>
            <a:ext cx="15555695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9947" y="20019564"/>
            <a:ext cx="405800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49D19-3BCE-46BF-975C-253867EEF8BB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74289" y="20019564"/>
            <a:ext cx="6087011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37634" y="20019564"/>
            <a:ext cx="405800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B17A-8919-4D90-B60B-E6064A0A6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9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3563" rtl="0" eaLnBrk="1" latinLnBrk="1" hangingPunct="1">
        <a:lnSpc>
          <a:spcPct val="90000"/>
        </a:lnSpc>
        <a:spcBef>
          <a:spcPct val="0"/>
        </a:spcBef>
        <a:buNone/>
        <a:defRPr sz="86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891" indent="-450891" algn="l" defTabSz="1803563" rtl="0" eaLnBrk="1" latinLnBrk="1" hangingPunct="1">
        <a:lnSpc>
          <a:spcPct val="90000"/>
        </a:lnSpc>
        <a:spcBef>
          <a:spcPts val="1972"/>
        </a:spcBef>
        <a:buFont typeface="Arial" panose="020B0604020202020204" pitchFamily="34" charset="0"/>
        <a:buChar char="•"/>
        <a:defRPr sz="5523" kern="1200">
          <a:solidFill>
            <a:schemeClr val="tx1"/>
          </a:solidFill>
          <a:latin typeface="+mn-lt"/>
          <a:ea typeface="+mn-ea"/>
          <a:cs typeface="+mn-cs"/>
        </a:defRPr>
      </a:lvl1pPr>
      <a:lvl2pPr marL="1352672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4734" kern="1200">
          <a:solidFill>
            <a:schemeClr val="tx1"/>
          </a:solidFill>
          <a:latin typeface="+mn-lt"/>
          <a:ea typeface="+mn-ea"/>
          <a:cs typeface="+mn-cs"/>
        </a:defRPr>
      </a:lvl2pPr>
      <a:lvl3pPr marL="2254453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3945" kern="1200">
          <a:solidFill>
            <a:schemeClr val="tx1"/>
          </a:solidFill>
          <a:latin typeface="+mn-lt"/>
          <a:ea typeface="+mn-ea"/>
          <a:cs typeface="+mn-cs"/>
        </a:defRPr>
      </a:lvl3pPr>
      <a:lvl4pPr marL="3156234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4pPr>
      <a:lvl5pPr marL="4058016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5pPr>
      <a:lvl6pPr marL="4959797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6pPr>
      <a:lvl7pPr marL="5861578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7pPr>
      <a:lvl8pPr marL="6763360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8pPr>
      <a:lvl9pPr marL="7665141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1pPr>
      <a:lvl2pPr marL="901781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2pPr>
      <a:lvl3pPr marL="1803563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3pPr>
      <a:lvl4pPr marL="2705344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4pPr>
      <a:lvl5pPr marL="3607125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5pPr>
      <a:lvl6pPr marL="4508906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6pPr>
      <a:lvl7pPr marL="5410688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7pPr>
      <a:lvl8pPr marL="6312469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8pPr>
      <a:lvl9pPr marL="7214250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80013" y="1472212"/>
            <a:ext cx="189173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아래의 사진이 얼마나 섬뜩한 감정이 얼마나 느껴지는지를 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0</a:t>
            </a:r>
            <a:r>
              <a:rPr lang="en-US" altLang="ko-KR" sz="4000" dirty="0" smtClean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~100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점으로 평정해주세요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.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(0: 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전혀 섬뜩하지 않다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, 100: 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아주 섬뜩하다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.)</a:t>
            </a:r>
            <a:endParaRPr lang="ko-KR" altLang="en-US" sz="4000" dirty="0">
              <a:solidFill>
                <a:schemeClr val="bg1"/>
              </a:solidFill>
              <a:latin typeface="+mj-lt"/>
              <a:ea typeface="a가을소풍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3439" y="4040309"/>
            <a:ext cx="152272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아래의 사진이 얼마나 인간과 </a:t>
            </a:r>
            <a:r>
              <a:rPr lang="ko-KR" altLang="en-US" sz="4000" dirty="0" err="1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유사한가를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0</a:t>
            </a:r>
            <a:r>
              <a:rPr lang="en-US" altLang="ko-KR" sz="4000" dirty="0" smtClean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~100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점으로 평정해주세요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.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(0: 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전혀 인간답지 않다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. 100: 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매우 </a:t>
            </a:r>
            <a:r>
              <a:rPr lang="ko-KR" altLang="en-US" sz="4000" dirty="0" err="1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인간답다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.)</a:t>
            </a:r>
            <a:endParaRPr lang="ko-KR" altLang="en-US" sz="4000" dirty="0">
              <a:solidFill>
                <a:schemeClr val="bg1"/>
              </a:solidFill>
              <a:latin typeface="+mj-lt"/>
              <a:ea typeface="a가을소풍M" panose="02020600000000000000" pitchFamily="18" charset="-127"/>
            </a:endParaRPr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>
            <a:off x="1079092" y="6007662"/>
            <a:ext cx="16807806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다음 장면에서 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6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장의 사진들이 나타납니다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.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사진을 보고 </a:t>
            </a:r>
            <a:r>
              <a:rPr lang="ko-KR" altLang="en-US" sz="4000" dirty="0" smtClean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친근한 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감정이 얼마나 느껴지는지를 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0</a:t>
            </a:r>
            <a:r>
              <a:rPr lang="en-US" altLang="ko-KR" sz="4000" dirty="0" smtClean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~100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점으로 평정해주세요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.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(0: 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전혀 </a:t>
            </a:r>
            <a:r>
              <a:rPr lang="ko-KR" altLang="en-US" sz="4000" dirty="0" smtClean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친근하지 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않다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, 100: 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아주 </a:t>
            </a:r>
            <a:r>
              <a:rPr lang="ko-KR" altLang="en-US" sz="4000" dirty="0" smtClean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친근하다</a:t>
            </a:r>
            <a:r>
              <a:rPr lang="en-US" altLang="ko-KR" sz="4000" dirty="0" smtClean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.)</a:t>
            </a:r>
            <a:endParaRPr lang="en-US" altLang="ko-KR" sz="4000" dirty="0">
              <a:solidFill>
                <a:schemeClr val="bg1"/>
              </a:solidFill>
              <a:latin typeface="+mj-lt"/>
              <a:ea typeface="a가을소풍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왼쪽 위에서부터 차례대로 평정해주세요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 err="1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엔터키를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 누르면 다음 사진을 평정할 수 있습니다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한번 </a:t>
            </a:r>
            <a:r>
              <a:rPr lang="ko-KR" altLang="en-US" sz="4000" dirty="0" err="1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엔터키를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 누르면 이전 사진을 다시 평정할 수는 없습니다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현재 평정 점수는 백스페이스를 눌러 수정할 수 있습니다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준비가 됐으면 </a:t>
            </a:r>
            <a:r>
              <a:rPr lang="ko-KR" altLang="en-US" sz="4000" dirty="0" err="1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엔터키를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 눌러주세요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+mj-lt"/>
              <a:ea typeface="a가을소풍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5509" y="13416954"/>
            <a:ext cx="14719094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다음 장면에서 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6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장의 사진들이 나타납니다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.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사진을 보고 얼마나 인간과 </a:t>
            </a:r>
            <a:r>
              <a:rPr lang="ko-KR" altLang="en-US" sz="4000" dirty="0" err="1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유사한가를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0</a:t>
            </a:r>
            <a:r>
              <a:rPr lang="en-US" altLang="ko-KR" sz="4000" dirty="0" smtClean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~100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점으로 평정해주세요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.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(0: 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전혀 인간답지 않다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. 100: 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매우 </a:t>
            </a:r>
            <a:r>
              <a:rPr lang="ko-KR" altLang="en-US" sz="4000" dirty="0" err="1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인간답다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.)</a:t>
            </a:r>
            <a:endParaRPr lang="ko-KR" altLang="en-US" sz="4000" dirty="0">
              <a:solidFill>
                <a:schemeClr val="bg1"/>
              </a:solidFill>
              <a:latin typeface="+mj-lt"/>
              <a:ea typeface="a가을소풍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왼쪽 위에서부터 차례대로 평정해주세요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 err="1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엔터키를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 누르면 다음 사진을 평정할 수 있습니다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한번 </a:t>
            </a:r>
            <a:r>
              <a:rPr lang="ko-KR" altLang="en-US" sz="4000" dirty="0" err="1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엔터키를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 누르면 이전 사진을 다시 평정할 수는 없습니다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현재 평정 점수는 백스페이스를 눌러 수정할 수 있습니다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준비가 됐으면 </a:t>
            </a:r>
            <a:r>
              <a:rPr lang="ko-KR" altLang="en-US" sz="4000" dirty="0" err="1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엔터키를</a:t>
            </a:r>
            <a:r>
              <a:rPr lang="ko-KR" altLang="en-US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 눌러주세요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a가을소풍M" panose="02020600000000000000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+mj-lt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0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98125" y="3187337"/>
            <a:ext cx="7654834" cy="7942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본 실험에서는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사진이 나옵니다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0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</TotalTime>
  <Words>180</Words>
  <Application>Microsoft Office PowerPoint</Application>
  <PresentationFormat>사용자 지정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Arial</vt:lpstr>
      <vt:lpstr>a가을소풍M</vt:lpstr>
      <vt:lpstr>Calibri</vt:lpstr>
      <vt:lpstr>Calibri Light</vt:lpstr>
      <vt:lpstr>맑은 고딕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Hun Sun</dc:creator>
  <cp:lastModifiedBy>Young Hun Sun</cp:lastModifiedBy>
  <cp:revision>9</cp:revision>
  <dcterms:created xsi:type="dcterms:W3CDTF">2016-03-09T09:39:07Z</dcterms:created>
  <dcterms:modified xsi:type="dcterms:W3CDTF">2016-03-18T06:30:53Z</dcterms:modified>
</cp:coreProperties>
</file>