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5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2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0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공갈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오늘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6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기후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4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질병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3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종교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유괴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35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탈색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7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부사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0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재즈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1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백옥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3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미술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예행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3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연료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오팔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84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분노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7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문학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2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공포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4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예정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사고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8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향기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0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20</Words>
  <Application>Microsoft Office PowerPoint</Application>
  <PresentationFormat>와이드스크린</PresentationFormat>
  <Paragraphs>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Younghun Sun</dc:creator>
  <cp:lastModifiedBy>Younghun Sun</cp:lastModifiedBy>
  <cp:revision>9</cp:revision>
  <dcterms:created xsi:type="dcterms:W3CDTF">2017-09-07T04:26:24Z</dcterms:created>
  <dcterms:modified xsi:type="dcterms:W3CDTF">2017-09-12T14:51:17Z</dcterms:modified>
</cp:coreProperties>
</file>