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협박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내일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6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날씨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3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병원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불교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아이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3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염색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2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사과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음악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9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피부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그림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1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연습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석유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2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보석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1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화투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4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소설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9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영화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4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사랑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7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교통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62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향수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20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12</cp:revision>
  <dcterms:created xsi:type="dcterms:W3CDTF">2017-09-07T04:26:24Z</dcterms:created>
  <dcterms:modified xsi:type="dcterms:W3CDTF">2017-09-12T15:03:43Z</dcterms:modified>
</cp:coreProperties>
</file>