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539" y="2117343"/>
            <a:ext cx="71609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 시행을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8784" y="2643326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</a:t>
            </a:r>
            <a:r>
              <a:rPr lang="ko-KR" altLang="en-US" sz="80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답</a:t>
            </a:r>
            <a:endParaRPr lang="ko-KR" altLang="en-US" sz="8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8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4641" y="261066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시간초과</a:t>
            </a:r>
            <a:endParaRPr lang="ko-KR" altLang="en-US" sz="8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5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7307" y="2371106"/>
            <a:ext cx="8956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초간 휴식하겠습니다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계속 진행하려면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208" y="2332282"/>
            <a:ext cx="91871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휴식이 끝났습니다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누르면 실험이 진행됩니다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77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2852" y="2136339"/>
            <a:ext cx="61863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어떤 자극이 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있었습니까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이내 반응하세요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:‘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△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:‘R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831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4473" y="1917520"/>
            <a:ext cx="10490488" cy="21933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실험이 시작되면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‘+’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 모양의 자극이 제시됩니다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자극을 응시해주세요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2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4" y="2289462"/>
            <a:ext cx="11040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두개의 사각형이 화면 양쪽에 나타납니다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en-US" altLang="ko-KR" sz="3200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 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안쪽으로 동그라미가 보이면 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‘L’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누르세요</a:t>
            </a:r>
            <a:endParaRPr lang="en-US" altLang="ko-KR" sz="3200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0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4" y="2289462"/>
            <a:ext cx="11040161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만약 세모가 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보인다면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‘R’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7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016" y="2210651"/>
            <a:ext cx="10490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최대한 빠르게 키를 눌러주세요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‘3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안에 반응하세요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1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902" y="2270215"/>
            <a:ext cx="1049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 시행에서는 정답 여부가 나타납니다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연습을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0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7589" y="1912979"/>
            <a:ext cx="9212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이제부터 본 실험을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 실험에서는 정답 여부가 나타나지 않습니다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본 실험을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0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7780" y="2292946"/>
            <a:ext cx="5493812" cy="1625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실험이 종료되었습니다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수고하셨습니다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5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8784" y="2643326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</a:t>
            </a:r>
            <a:endParaRPr lang="ko-KR" altLang="en-US" sz="8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0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174</Words>
  <Application>Microsoft Office PowerPoint</Application>
  <PresentationFormat>와이드스크린</PresentationFormat>
  <Paragraphs>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Seoilatte</cp:lastModifiedBy>
  <cp:revision>26</cp:revision>
  <dcterms:created xsi:type="dcterms:W3CDTF">2017-09-07T04:26:24Z</dcterms:created>
  <dcterms:modified xsi:type="dcterms:W3CDTF">2018-04-06T10:44:26Z</dcterms:modified>
</cp:coreProperties>
</file>