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딘문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틴지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6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컬음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9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콩독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4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혈업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5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탱선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8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틴척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1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항치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4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그읏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4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스임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1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10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Younghun Sun</cp:lastModifiedBy>
  <cp:revision>14</cp:revision>
  <dcterms:created xsi:type="dcterms:W3CDTF">2017-09-07T04:26:24Z</dcterms:created>
  <dcterms:modified xsi:type="dcterms:W3CDTF">2017-09-12T20:04:41Z</dcterms:modified>
</cp:coreProperties>
</file>