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smtClean="0">
                <a:latin typeface="돋움체" panose="020B0609000101010101" pitchFamily="49" charset="-127"/>
                <a:ea typeface="돋움체" panose="020B0609000101010101" pitchFamily="49" charset="-127"/>
              </a:rPr>
              <a:t>놋쇠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1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두뇌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3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키스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2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숙부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0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금성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2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기름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조카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1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논문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9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10</cp:revision>
  <dcterms:created xsi:type="dcterms:W3CDTF">2017-09-07T04:26:24Z</dcterms:created>
  <dcterms:modified xsi:type="dcterms:W3CDTF">2017-09-12T19:44:40Z</dcterms:modified>
</cp:coreProperties>
</file>