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91" d="100"/>
          <a:sy n="91" d="100"/>
        </p:scale>
        <p:origin x="108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66A3-7DB2-49DB-BBF9-0A62F765E19B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8A69-C731-4769-82B4-0DC6F23E0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739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66A3-7DB2-49DB-BBF9-0A62F765E19B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8A69-C731-4769-82B4-0DC6F23E0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90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66A3-7DB2-49DB-BBF9-0A62F765E19B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8A69-C731-4769-82B4-0DC6F23E0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85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66A3-7DB2-49DB-BBF9-0A62F765E19B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8A69-C731-4769-82B4-0DC6F23E0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725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66A3-7DB2-49DB-BBF9-0A62F765E19B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8A69-C731-4769-82B4-0DC6F23E0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625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66A3-7DB2-49DB-BBF9-0A62F765E19B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8A69-C731-4769-82B4-0DC6F23E0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263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66A3-7DB2-49DB-BBF9-0A62F765E19B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8A69-C731-4769-82B4-0DC6F23E0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857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66A3-7DB2-49DB-BBF9-0A62F765E19B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8A69-C731-4769-82B4-0DC6F23E0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270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66A3-7DB2-49DB-BBF9-0A62F765E19B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8A69-C731-4769-82B4-0DC6F23E0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08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66A3-7DB2-49DB-BBF9-0A62F765E19B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8A69-C731-4769-82B4-0DC6F23E0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021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66A3-7DB2-49DB-BBF9-0A62F765E19B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8A69-C731-4769-82B4-0DC6F23E0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471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B66A3-7DB2-49DB-BBF9-0A62F765E19B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D8A69-C731-4769-82B4-0DC6F23E0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203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38726" y="1543869"/>
            <a:ext cx="6314549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9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초탈</a:t>
            </a:r>
            <a:endParaRPr lang="ko-KR" altLang="en-US" sz="239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04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38726" y="1543869"/>
            <a:ext cx="6314549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9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내피</a:t>
            </a:r>
            <a:endParaRPr lang="ko-KR" altLang="en-US" sz="239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196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38726" y="1543869"/>
            <a:ext cx="6314549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9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사랑</a:t>
            </a:r>
            <a:endParaRPr lang="ko-KR" altLang="en-US" sz="239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973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38726" y="1543869"/>
            <a:ext cx="6314549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9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주석</a:t>
            </a:r>
            <a:endParaRPr lang="ko-KR" altLang="en-US" sz="239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644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38726" y="1543869"/>
            <a:ext cx="6314549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9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조사</a:t>
            </a:r>
            <a:endParaRPr lang="ko-KR" altLang="en-US" sz="239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4918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38726" y="1543869"/>
            <a:ext cx="6314549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9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토론</a:t>
            </a:r>
            <a:endParaRPr lang="ko-KR" altLang="en-US" sz="239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459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38726" y="1543869"/>
            <a:ext cx="6314549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9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협객</a:t>
            </a:r>
            <a:endParaRPr lang="ko-KR" altLang="en-US" sz="239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281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38726" y="1543869"/>
            <a:ext cx="6314549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9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대표</a:t>
            </a:r>
            <a:endParaRPr lang="ko-KR" altLang="en-US" sz="239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257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38726" y="1543869"/>
            <a:ext cx="6314549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900" smtClean="0">
                <a:latin typeface="돋움체" panose="020B0609000101010101" pitchFamily="49" charset="-127"/>
                <a:ea typeface="돋움체" panose="020B0609000101010101" pitchFamily="49" charset="-127"/>
              </a:rPr>
              <a:t>리본</a:t>
            </a:r>
            <a:endParaRPr lang="ko-KR" altLang="en-US" sz="239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485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38726" y="1543869"/>
            <a:ext cx="6314549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9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구리</a:t>
            </a:r>
            <a:endParaRPr lang="ko-KR" altLang="en-US" sz="239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300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38726" y="1543869"/>
            <a:ext cx="6314549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9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남색</a:t>
            </a:r>
            <a:endParaRPr lang="ko-KR" altLang="en-US" sz="239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014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38726" y="1543869"/>
            <a:ext cx="6314549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9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반출</a:t>
            </a:r>
            <a:endParaRPr lang="ko-KR" altLang="en-US" sz="239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843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38726" y="1543869"/>
            <a:ext cx="6314549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900" smtClean="0">
                <a:latin typeface="돋움체" panose="020B0609000101010101" pitchFamily="49" charset="-127"/>
                <a:ea typeface="돋움체" panose="020B0609000101010101" pitchFamily="49" charset="-127"/>
              </a:rPr>
              <a:t>어깨</a:t>
            </a:r>
            <a:endParaRPr lang="ko-KR" altLang="en-US" sz="239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344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38726" y="1543869"/>
            <a:ext cx="6314549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9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취항</a:t>
            </a:r>
            <a:endParaRPr lang="ko-KR" altLang="en-US" sz="239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28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38726" y="1543869"/>
            <a:ext cx="6314549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9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망언</a:t>
            </a:r>
            <a:endParaRPr lang="ko-KR" altLang="en-US" sz="239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731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38726" y="1543869"/>
            <a:ext cx="6314549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9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자유</a:t>
            </a:r>
            <a:endParaRPr lang="ko-KR" altLang="en-US" sz="239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189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38726" y="1543869"/>
            <a:ext cx="6314549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9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정직</a:t>
            </a:r>
            <a:endParaRPr lang="ko-KR" altLang="en-US" sz="239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652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38726" y="1543869"/>
            <a:ext cx="6314549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9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송치</a:t>
            </a:r>
            <a:endParaRPr lang="ko-KR" altLang="en-US" sz="239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262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38726" y="1543869"/>
            <a:ext cx="6314549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9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등단</a:t>
            </a:r>
            <a:endParaRPr lang="ko-KR" altLang="en-US" sz="239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824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38726" y="1543869"/>
            <a:ext cx="6314549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9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동장</a:t>
            </a:r>
            <a:endParaRPr lang="ko-KR" altLang="en-US" sz="239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07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</TotalTime>
  <Words>20</Words>
  <Application>Microsoft Office PowerPoint</Application>
  <PresentationFormat>와이드스크린</PresentationFormat>
  <Paragraphs>20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돋움체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Younghun Sun</dc:creator>
  <cp:lastModifiedBy>Younghun Sun</cp:lastModifiedBy>
  <cp:revision>15</cp:revision>
  <dcterms:created xsi:type="dcterms:W3CDTF">2017-09-07T04:26:24Z</dcterms:created>
  <dcterms:modified xsi:type="dcterms:W3CDTF">2017-09-12T15:27:20Z</dcterms:modified>
</cp:coreProperties>
</file>