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8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39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9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8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72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62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26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85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27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08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02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47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20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해탈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04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껍질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056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애인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752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금속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269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검사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305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논쟁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308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싸움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52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이사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371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smtClean="0">
                <a:latin typeface="돋움체" panose="020B0609000101010101" pitchFamily="49" charset="-127"/>
                <a:ea typeface="돋움체" panose="020B0609000101010101" pitchFamily="49" charset="-127"/>
              </a:rPr>
              <a:t>선물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266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전선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445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바지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711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반입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516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조폭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409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항구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317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실수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359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책임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586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솔직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79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감옥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202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소설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895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동네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097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20</Words>
  <Application>Microsoft Office PowerPoint</Application>
  <PresentationFormat>와이드스크린</PresentationFormat>
  <Paragraphs>20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Younghun Sun</dc:creator>
  <cp:lastModifiedBy>Younghun Sun</cp:lastModifiedBy>
  <cp:revision>16</cp:revision>
  <dcterms:created xsi:type="dcterms:W3CDTF">2017-09-07T04:26:24Z</dcterms:created>
  <dcterms:modified xsi:type="dcterms:W3CDTF">2017-09-12T15:29:24Z</dcterms:modified>
</cp:coreProperties>
</file>