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3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7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6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7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08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2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4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66A3-7DB2-49DB-BBF9-0A62F765E19B}" type="datetimeFigureOut">
              <a:rPr lang="ko-KR" altLang="en-US" smtClean="0"/>
              <a:t>2017-09-13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D8A69-C731-4769-82B4-0DC6F23E0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0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득부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smtClean="0">
                <a:latin typeface="돋움체" panose="020B0609000101010101" pitchFamily="49" charset="-127"/>
                <a:ea typeface="돋움체" panose="020B0609000101010101" pitchFamily="49" charset="-127"/>
              </a:rPr>
              <a:t>갈인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7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과성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9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댁깔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7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차루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3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뱅복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3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애령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둔악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횽서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3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뇌볌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4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딜소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5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추뇌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3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오칸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0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잘륨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2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하타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추핀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8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팡사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9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앵각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6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멍동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4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8726" y="1543869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 err="1" smtClean="0">
                <a:latin typeface="돋움체" panose="020B0609000101010101" pitchFamily="49" charset="-127"/>
                <a:ea typeface="돋움체" panose="020B0609000101010101" pitchFamily="49" charset="-127"/>
              </a:rPr>
              <a:t>잘달</a:t>
            </a:r>
            <a:endParaRPr lang="ko-KR" altLang="en-US" sz="239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2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20</Words>
  <Application>Microsoft Office PowerPoint</Application>
  <PresentationFormat>와이드스크린</PresentationFormat>
  <Paragraphs>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Younghun Sun</dc:creator>
  <cp:lastModifiedBy>Younghun Sun</cp:lastModifiedBy>
  <cp:revision>33</cp:revision>
  <dcterms:created xsi:type="dcterms:W3CDTF">2017-09-07T04:26:24Z</dcterms:created>
  <dcterms:modified xsi:type="dcterms:W3CDTF">2017-09-12T16:20:55Z</dcterms:modified>
</cp:coreProperties>
</file>