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8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8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9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6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4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2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1839-14FA-4AE2-AA30-8FCE8B11A22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3AE1-5D13-427D-BDC3-8DF2B1333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9666" y="338835"/>
            <a:ext cx="63995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언제나 가운데 있는 하얀 색 원을 응시해주세요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사진 하나가 먼저 제시됩니다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사진이 다음 화면에서도 제시되는지 판단하세요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여러 장의 사진들과 함께 제시됩니다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최대한 빠르게 판단하세요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먼저 제시된 사진이 다음 화면에서도</a:t>
            </a:r>
            <a:endParaRPr lang="en-US" altLang="ko-KR" sz="24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있다면 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‘z’ </a:t>
            </a: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키를 눌러 반응하고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없다면 </a:t>
            </a:r>
            <a:r>
              <a:rPr lang="en-US" altLang="ko-KR" sz="240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‘/’ </a:t>
            </a: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키를 눌러 반응하세요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연습에서만 정답 여부를 알려줍니다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스페이스키를 누르면 다음으로 넘어갑니다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9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295" y="1203569"/>
            <a:ext cx="54072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앞서 키를 눌러 반응이 얼마나 빨랐다고</a:t>
            </a:r>
            <a:endParaRPr lang="en-US" altLang="ko-KR" sz="24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자신하는지에 대한 평정입니다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아주 빨랐다고 자신한다면 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9</a:t>
            </a: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점으로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아주 </a:t>
            </a:r>
            <a:r>
              <a:rPr lang="ko-KR" altLang="en-US" sz="24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느렸다고</a:t>
            </a: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생각한다면 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0</a:t>
            </a: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점으로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키보드의 </a:t>
            </a:r>
            <a:r>
              <a:rPr lang="ko-KR" altLang="en-US" sz="24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숫자키를</a:t>
            </a: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눌러 반응하세요</a:t>
            </a:r>
            <a:r>
              <a:rPr lang="en-US" altLang="ko-KR" sz="240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스페이스키를 누르면 다음으로 넘어갑니다</a:t>
            </a:r>
            <a:r>
              <a:rPr lang="en-US" altLang="ko-KR" sz="2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996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91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a고딕15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7</cp:revision>
  <dcterms:created xsi:type="dcterms:W3CDTF">2016-10-18T08:44:36Z</dcterms:created>
  <dcterms:modified xsi:type="dcterms:W3CDTF">2016-10-24T13:51:50Z</dcterms:modified>
</cp:coreProperties>
</file>