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1" r:id="rId8"/>
  </p:sldIdLst>
  <p:sldSz cx="12192000" cy="6858000"/>
  <p:notesSz cx="6858000" cy="9144000"/>
  <p:embeddedFontLst>
    <p:embeddedFont>
      <p:font typeface="a타이틀고딕4" panose="02020600000000000000" pitchFamily="18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A438-A5DE-4AF6-BA96-9653C2D1AA6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8D3-62F9-4F9C-8834-489AC8D89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14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A438-A5DE-4AF6-BA96-9653C2D1AA6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8D3-62F9-4F9C-8834-489AC8D89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36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A438-A5DE-4AF6-BA96-9653C2D1AA6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8D3-62F9-4F9C-8834-489AC8D89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3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A438-A5DE-4AF6-BA96-9653C2D1AA6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8D3-62F9-4F9C-8834-489AC8D89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0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A438-A5DE-4AF6-BA96-9653C2D1AA6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8D3-62F9-4F9C-8834-489AC8D89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45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A438-A5DE-4AF6-BA96-9653C2D1AA6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8D3-62F9-4F9C-8834-489AC8D89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19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A438-A5DE-4AF6-BA96-9653C2D1AA6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8D3-62F9-4F9C-8834-489AC8D89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1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A438-A5DE-4AF6-BA96-9653C2D1AA6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8D3-62F9-4F9C-8834-489AC8D89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1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A438-A5DE-4AF6-BA96-9653C2D1AA6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8D3-62F9-4F9C-8834-489AC8D89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1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A438-A5DE-4AF6-BA96-9653C2D1AA6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8D3-62F9-4F9C-8834-489AC8D89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88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A438-A5DE-4AF6-BA96-9653C2D1AA6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8D3-62F9-4F9C-8834-489AC8D89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50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A438-A5DE-4AF6-BA96-9653C2D1AA65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A8D3-62F9-4F9C-8834-489AC8D89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8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0866" y="2951947"/>
            <a:ext cx="40302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실험을 시작하려면</a:t>
            </a:r>
            <a:endParaRPr lang="en-US" altLang="ko-KR" sz="2800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  <a:p>
            <a:pPr algn="ctr"/>
            <a:r>
              <a:rPr lang="ko-KR" altLang="en-US" sz="28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스페이스 키를 눌러주세요</a:t>
            </a:r>
            <a:r>
              <a:rPr lang="en-US" altLang="ko-KR" sz="28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.</a:t>
            </a:r>
            <a:endParaRPr lang="ko-KR" altLang="en-US" sz="2800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3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7670" y="2951947"/>
            <a:ext cx="23166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키를 눌러</a:t>
            </a:r>
            <a:endParaRPr lang="en-US" altLang="ko-KR" sz="2800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  <a:p>
            <a:pPr algn="ctr"/>
            <a:r>
              <a:rPr lang="en-US" altLang="ko-KR" sz="28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‘X’</a:t>
            </a:r>
            <a:r>
              <a:rPr lang="ko-KR" altLang="en-US" sz="28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자 모양을</a:t>
            </a:r>
            <a:endParaRPr lang="en-US" altLang="ko-KR" sz="280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  <a:p>
            <a:pPr algn="ctr"/>
            <a:r>
              <a:rPr lang="ko-KR" altLang="en-US" sz="2800">
                <a:latin typeface="a타이틀고딕4" panose="02020600000000000000" pitchFamily="18" charset="-127"/>
                <a:ea typeface="a타이틀고딕4" panose="02020600000000000000" pitchFamily="18" charset="-127"/>
              </a:rPr>
              <a:t>만들어 </a:t>
            </a:r>
            <a:r>
              <a:rPr lang="ko-KR" altLang="en-US" sz="28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주세요</a:t>
            </a:r>
            <a:r>
              <a:rPr lang="en-US" altLang="ko-KR" sz="28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.</a:t>
            </a:r>
            <a:endParaRPr lang="ko-KR" altLang="en-US" sz="2800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47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2022" y="1902372"/>
            <a:ext cx="44855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가운의 가장 작은 원의 방위가</a:t>
            </a:r>
            <a:endParaRPr lang="en-US" altLang="ko-KR" sz="2800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  <a:p>
            <a:pPr algn="ctr"/>
            <a:r>
              <a:rPr lang="ko-KR" altLang="en-US" sz="28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시계 방향으로 보이면</a:t>
            </a:r>
            <a:endParaRPr lang="en-US" altLang="ko-KR" sz="2800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  <a:p>
            <a:pPr algn="ctr"/>
            <a:r>
              <a:rPr lang="en-US" altLang="ko-KR" sz="28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‘z’</a:t>
            </a:r>
            <a:r>
              <a:rPr lang="ko-KR" altLang="en-US" sz="28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 키를</a:t>
            </a:r>
            <a:r>
              <a:rPr lang="en-US" altLang="ko-KR" sz="28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,</a:t>
            </a:r>
          </a:p>
          <a:p>
            <a:pPr algn="ctr"/>
            <a:r>
              <a:rPr lang="ko-KR" altLang="en-US" sz="2800" dirty="0" err="1">
                <a:latin typeface="a타이틀고딕4" panose="02020600000000000000" pitchFamily="18" charset="-127"/>
                <a:ea typeface="a타이틀고딕4" panose="02020600000000000000" pitchFamily="18" charset="-127"/>
              </a:rPr>
              <a:t>반시계</a:t>
            </a:r>
            <a:r>
              <a:rPr lang="ko-KR" altLang="en-US" sz="28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 방향으로 보이면</a:t>
            </a:r>
            <a:endParaRPr lang="en-US" altLang="ko-KR" sz="2800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  <a:p>
            <a:pPr algn="ctr"/>
            <a:r>
              <a:rPr lang="en-US" altLang="ko-KR" sz="28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‘/’</a:t>
            </a:r>
            <a:r>
              <a:rPr lang="ko-KR" altLang="en-US" sz="28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 키를 누르세요</a:t>
            </a:r>
            <a:r>
              <a:rPr lang="en-US" altLang="ko-KR" sz="28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.</a:t>
            </a:r>
            <a:endParaRPr lang="ko-KR" altLang="en-US" sz="2800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63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5540" y="1896314"/>
            <a:ext cx="313258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중심 원의 방위가</a:t>
            </a:r>
            <a:endParaRPr lang="en-US" altLang="ko-KR" sz="2000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  <a:p>
            <a:pPr algn="ctr"/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시계 방향으로</a:t>
            </a:r>
            <a:r>
              <a:rPr lang="en-US" altLang="ko-KR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 </a:t>
            </a:r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보이면</a:t>
            </a:r>
            <a:endParaRPr lang="en-US" altLang="ko-KR" sz="2000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  <a:p>
            <a:pPr algn="ctr"/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수직인 경우</a:t>
            </a:r>
            <a:r>
              <a:rPr lang="en-US" altLang="ko-KR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 ‘</a:t>
            </a:r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키를</a:t>
            </a:r>
            <a:endParaRPr lang="en-US" altLang="ko-KR" sz="2000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  <a:p>
            <a:pPr algn="ctr"/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수평인 경우 </a:t>
            </a:r>
            <a:r>
              <a:rPr lang="en-US" altLang="ko-KR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/</a:t>
            </a:r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키를 누르세요</a:t>
            </a:r>
            <a:r>
              <a:rPr lang="en-US" altLang="ko-KR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.</a:t>
            </a:r>
          </a:p>
          <a:p>
            <a:pPr algn="ctr"/>
            <a:r>
              <a:rPr lang="ko-KR" altLang="en-US" sz="2000" dirty="0" err="1">
                <a:latin typeface="a타이틀고딕4" panose="02020600000000000000" pitchFamily="18" charset="-127"/>
                <a:ea typeface="a타이틀고딕4" panose="02020600000000000000" pitchFamily="18" charset="-127"/>
              </a:rPr>
              <a:t>반시계</a:t>
            </a:r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 방향으로 보이면</a:t>
            </a:r>
            <a:endParaRPr lang="en-US" altLang="ko-KR" sz="2000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  <a:p>
            <a:pPr algn="ctr"/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수직인 경우 </a:t>
            </a:r>
            <a:r>
              <a:rPr lang="en-US" altLang="ko-KR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a</a:t>
            </a:r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키를</a:t>
            </a:r>
            <a:endParaRPr lang="en-US" altLang="ko-KR" sz="2000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  <a:p>
            <a:pPr algn="ctr"/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수평인 경우 </a:t>
            </a:r>
            <a:r>
              <a:rPr lang="en-US" altLang="ko-KR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z</a:t>
            </a:r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키를 누르세요</a:t>
            </a:r>
            <a:r>
              <a:rPr lang="en-US" altLang="ko-KR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305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9547" y="1896314"/>
            <a:ext cx="2704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실험을 시작하려면</a:t>
            </a:r>
            <a:endParaRPr lang="en-US" altLang="ko-KR" sz="2000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  <a:p>
            <a:pPr algn="ctr"/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스페이스 키를 누르세요</a:t>
            </a:r>
            <a:r>
              <a:rPr lang="en-US" altLang="ko-KR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147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DED7B-BF34-4556-9277-E8953F962807}"/>
              </a:ext>
            </a:extLst>
          </p:cNvPr>
          <p:cNvSpPr txBox="1"/>
          <p:nvPr/>
        </p:nvSpPr>
        <p:spPr>
          <a:xfrm>
            <a:off x="5005227" y="1896314"/>
            <a:ext cx="26132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실험이 종료되었습니다</a:t>
            </a:r>
            <a:r>
              <a:rPr lang="en-US" altLang="ko-KR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고생하셨습니다</a:t>
            </a:r>
            <a:r>
              <a:rPr lang="en-US" altLang="ko-KR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감사합니다</a:t>
            </a:r>
            <a:r>
              <a:rPr lang="en-US" altLang="ko-KR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508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호 1"/>
          <p:cNvSpPr/>
          <p:nvPr/>
        </p:nvSpPr>
        <p:spPr>
          <a:xfrm>
            <a:off x="5867400" y="805113"/>
            <a:ext cx="2153653" cy="2153653"/>
          </a:xfrm>
          <a:prstGeom prst="arc">
            <a:avLst>
              <a:gd name="adj1" fmla="val 15708087"/>
              <a:gd name="adj2" fmla="val 1051145"/>
            </a:avLst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호 2"/>
          <p:cNvSpPr/>
          <p:nvPr/>
        </p:nvSpPr>
        <p:spPr>
          <a:xfrm flipH="1">
            <a:off x="3713747" y="805113"/>
            <a:ext cx="2153653" cy="2153653"/>
          </a:xfrm>
          <a:prstGeom prst="arc">
            <a:avLst>
              <a:gd name="adj1" fmla="val 15708087"/>
              <a:gd name="adj2" fmla="val 1051145"/>
            </a:avLst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3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78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a타이틀고딕4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Younghun Sun</dc:creator>
  <cp:lastModifiedBy>Younghun Sun</cp:lastModifiedBy>
  <cp:revision>24</cp:revision>
  <dcterms:created xsi:type="dcterms:W3CDTF">2017-04-04T11:19:26Z</dcterms:created>
  <dcterms:modified xsi:type="dcterms:W3CDTF">2017-09-24T12:22:53Z</dcterms:modified>
</cp:coreProperties>
</file>