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2" r:id="rId9"/>
    <p:sldId id="271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541" y="2616470"/>
            <a:ext cx="8646919" cy="1657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모든 실험이 종료되었습니다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 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고생하셨습니다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‘esc’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키를 누르면 실험이 종료됩니다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  <a:endParaRPr lang="ko-KR" altLang="en-US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3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668" y="2641092"/>
            <a:ext cx="3619902" cy="1657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첫 번째 문자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오답</a:t>
            </a:r>
            <a:endParaRPr lang="en-US" altLang="ko-KR" sz="3600" dirty="0" smtClean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두 번째 문자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오답</a:t>
            </a:r>
            <a:endParaRPr lang="ko-KR" altLang="en-US" sz="32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3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668" y="2641092"/>
            <a:ext cx="3619902" cy="1657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첫 번째 문자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  -</a:t>
            </a: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두 번째 문자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정답</a:t>
            </a:r>
            <a:endParaRPr lang="ko-KR" altLang="en-US" sz="32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668" y="2641092"/>
            <a:ext cx="3619902" cy="1657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첫 번째 문자</a:t>
            </a:r>
            <a:r>
              <a:rPr lang="en-US" altLang="ko-KR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 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두 번째 문자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오답</a:t>
            </a:r>
            <a:endParaRPr lang="ko-KR" altLang="en-US" sz="32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8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239" y="101936"/>
            <a:ext cx="9823523" cy="665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다음 장면에서 </a:t>
            </a:r>
            <a:r>
              <a:rPr lang="en-US" altLang="ko-KR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‘+’ </a:t>
            </a:r>
            <a:r>
              <a:rPr lang="ko-KR" altLang="en-US" sz="3200" dirty="0" err="1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응시점이</a:t>
            </a:r>
            <a:r>
              <a:rPr lang="ko-KR" altLang="en-US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제시됩니다</a:t>
            </a:r>
            <a:r>
              <a:rPr lang="en-US" altLang="ko-KR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00" dirty="0" err="1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응시점에</a:t>
            </a:r>
            <a:r>
              <a:rPr lang="ko-KR" altLang="en-US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시선을 고정해 주시기 바랍니다</a:t>
            </a:r>
            <a:r>
              <a:rPr lang="en-US" altLang="ko-KR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00" dirty="0" err="1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응시점이</a:t>
            </a:r>
            <a:r>
              <a:rPr lang="ko-KR" altLang="en-US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제시된 일정 시간 후에</a:t>
            </a:r>
            <a:endParaRPr lang="en-US" altLang="ko-KR" sz="3200" dirty="0" smtClean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일련의 </a:t>
            </a:r>
            <a:r>
              <a:rPr lang="ko-KR" altLang="en-US" sz="3200" dirty="0" smtClean="0">
                <a:solidFill>
                  <a:schemeClr val="accent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숫자</a:t>
            </a:r>
            <a:r>
              <a:rPr lang="ko-KR" altLang="en-US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와 </a:t>
            </a:r>
            <a:r>
              <a:rPr lang="ko-KR" altLang="en-US" sz="3200" dirty="0" smtClean="0">
                <a:solidFill>
                  <a:srgbClr val="C0000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문자</a:t>
            </a:r>
            <a:r>
              <a:rPr lang="ko-KR" altLang="en-US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가 연속해서 나타납니다</a:t>
            </a:r>
            <a:r>
              <a:rPr lang="en-US" altLang="ko-KR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연속 제시가 모두 끝나고 나면 제시된 두 개의</a:t>
            </a:r>
            <a:r>
              <a:rPr lang="en-US" altLang="ko-KR" sz="32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ko-KR" altLang="en-US" sz="3200" dirty="0" smtClean="0">
                <a:solidFill>
                  <a:srgbClr val="C0000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문자</a:t>
            </a:r>
            <a:r>
              <a:rPr lang="ko-KR" altLang="en-US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가</a:t>
            </a:r>
            <a:endParaRPr lang="en-US" altLang="ko-KR" sz="3200" dirty="0" smtClean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무엇이었는지를 묻는 질문 장면이 나타납니다</a:t>
            </a:r>
            <a:r>
              <a:rPr lang="en-US" altLang="ko-KR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제시된 문자에 해당하는 키보드를 눌러 반응하시면 됩니다</a:t>
            </a:r>
            <a:r>
              <a:rPr lang="en-US" altLang="ko-KR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정답은 연습에서만 표시됩니다</a:t>
            </a:r>
            <a:r>
              <a:rPr lang="en-US" altLang="ko-KR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다음 장면으로 넘어가라면 스페이스 키를 누르세요</a:t>
            </a:r>
            <a:r>
              <a:rPr lang="en-US" altLang="ko-KR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  <a:endParaRPr lang="ko-KR" altLang="en-US" sz="32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8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206" y="1305342"/>
            <a:ext cx="96455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첫 번째 문자와 두 번째 문자를 </a:t>
            </a:r>
            <a:r>
              <a:rPr lang="ko-KR" altLang="en-US" sz="3600" u="sng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모두</a:t>
            </a:r>
            <a:endParaRPr lang="en-US" altLang="ko-KR" sz="3600" u="sng" dirty="0" smtClean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기억하시기 바랍니다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반응 장면에서</a:t>
            </a:r>
            <a:endParaRPr lang="en-US" altLang="ko-KR" sz="3600" dirty="0" smtClean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첫 번째 문자와 두 번째 문자를 </a:t>
            </a:r>
            <a:r>
              <a:rPr lang="ko-KR" altLang="en-US" sz="3600" u="sng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모두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묻습니다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다음 장면으로 넘어가려면 스페이스 키를 누르세요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  <a:endParaRPr lang="ko-KR" altLang="en-US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0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206" y="1305342"/>
            <a:ext cx="96455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첫 번째 문자와 두 번째 문자 중</a:t>
            </a:r>
            <a:endParaRPr lang="en-US" altLang="ko-KR" sz="3600" dirty="0" smtClean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u="sng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두 번째 문자만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을</a:t>
            </a:r>
            <a:r>
              <a:rPr lang="en-US" altLang="ko-KR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 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기억하시기 바랍니다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반응 장면에서</a:t>
            </a:r>
            <a:endParaRPr lang="en-US" altLang="ko-KR" sz="3600" dirty="0" smtClean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u="sng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두 번째 문자만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을 묻습니다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다음 장면으로 넘어가려면 스페이스 키를 누르세요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  <a:endParaRPr lang="ko-KR" altLang="en-US" sz="36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6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0355" y="2641092"/>
            <a:ext cx="7991290" cy="157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첫 번째로 제시된 문자는 무엇이었습니까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</a:t>
            </a:r>
            <a:r>
              <a:rPr lang="ko-KR" altLang="en-US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키보드에서 해당 키를 찾아 누르세요</a:t>
            </a:r>
            <a:r>
              <a:rPr lang="en-US" altLang="ko-KR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.)</a:t>
            </a:r>
            <a:endParaRPr lang="ko-KR" altLang="en-US" sz="32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9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46" y="2641092"/>
            <a:ext cx="800090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두 번째로 제시된 문자는 무엇이었습니까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</a:t>
            </a:r>
            <a:r>
              <a:rPr lang="ko-KR" altLang="en-US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키보드에서 해당 키를 찾아 누르세요</a:t>
            </a:r>
            <a:r>
              <a:rPr lang="en-US" altLang="ko-KR" sz="32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.)</a:t>
            </a:r>
            <a:endParaRPr lang="ko-KR" altLang="en-US" sz="32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1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668" y="2641092"/>
            <a:ext cx="3600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첫 번째 문자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정답</a:t>
            </a:r>
            <a:endParaRPr lang="en-US" altLang="ko-KR" sz="3600" dirty="0" smtClean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두 번째 문자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정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답</a:t>
            </a:r>
            <a:endParaRPr lang="ko-KR" altLang="en-US" sz="32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668" y="2641092"/>
            <a:ext cx="3619902" cy="1657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첫 번째 문자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정답</a:t>
            </a:r>
            <a:endParaRPr lang="en-US" altLang="ko-KR" sz="3600" dirty="0" smtClean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두 번째 문자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오답</a:t>
            </a:r>
            <a:endParaRPr lang="ko-KR" altLang="en-US" sz="32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668" y="2641092"/>
            <a:ext cx="3619902" cy="1657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첫 번째 문자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오답</a:t>
            </a:r>
            <a:endParaRPr lang="en-US" altLang="ko-KR" sz="3600" dirty="0" smtClean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두 번째 문자</a:t>
            </a:r>
            <a:r>
              <a:rPr lang="en-US" altLang="ko-KR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: </a:t>
            </a:r>
            <a:r>
              <a:rPr lang="ko-KR" altLang="en-US" sz="36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정</a:t>
            </a:r>
            <a:r>
              <a:rPr lang="ko-KR" altLang="en-US" sz="3600" dirty="0" smtClean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답</a:t>
            </a:r>
            <a:endParaRPr lang="ko-KR" altLang="en-US" sz="32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212</Words>
  <Application>Microsoft Office PowerPoint</Application>
  <PresentationFormat>와이드스크린</PresentationFormat>
  <Paragraphs>37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a타이틀고딕3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Younghun Sun</cp:lastModifiedBy>
  <cp:revision>21</cp:revision>
  <dcterms:created xsi:type="dcterms:W3CDTF">2017-09-07T04:26:24Z</dcterms:created>
  <dcterms:modified xsi:type="dcterms:W3CDTF">2017-10-30T16:01:33Z</dcterms:modified>
</cp:coreProperties>
</file>