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2" r:id="rId3"/>
    <p:sldId id="266" r:id="rId4"/>
    <p:sldId id="264" r:id="rId5"/>
    <p:sldId id="263" r:id="rId6"/>
    <p:sldId id="256" r:id="rId7"/>
    <p:sldId id="258" r:id="rId8"/>
    <p:sldId id="267" r:id="rId9"/>
    <p:sldId id="269" r:id="rId10"/>
    <p:sldId id="272" r:id="rId11"/>
    <p:sldId id="27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3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9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8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72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62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6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85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8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02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47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B66A3-7DB2-49DB-BBF9-0A62F765E19B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20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4802" y="2117343"/>
            <a:ext cx="88024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본 실험에 앞서 연습 시행을 시작합니다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다음으로 진행하려면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‘Space’</a:t>
            </a:r>
            <a:r>
              <a:rPr lang="ko-KR" altLang="en-US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누르세요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320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임시 문구</a:t>
            </a:r>
            <a:r>
              <a:rPr lang="en-US" altLang="ko-KR" sz="320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320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문구 수정 가능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320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959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2437" y="2136339"/>
            <a:ext cx="91871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휴식이 끝났습니다</a:t>
            </a:r>
            <a:r>
              <a:rPr lang="en-US" altLang="ko-KR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‘Sapce’</a:t>
            </a:r>
            <a:r>
              <a:rPr lang="ko-KR" altLang="en-US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누르면 실험이 진행됩니다</a:t>
            </a:r>
            <a:r>
              <a:rPr lang="en-US" altLang="ko-KR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임시 문구</a:t>
            </a:r>
            <a:r>
              <a:rPr lang="en-US" altLang="ko-KR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문구 수정 가능</a:t>
            </a:r>
            <a:r>
              <a:rPr lang="en-US" altLang="ko-KR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36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7940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79522" y="2136339"/>
            <a:ext cx="80329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목표 자극이 있었습니까</a:t>
            </a:r>
            <a:r>
              <a:rPr lang="en-US" altLang="ko-KR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ko-KR" altLang="en-US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 이내 반응하세요</a:t>
            </a:r>
            <a:r>
              <a:rPr lang="en-US" altLang="ko-KR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en-US" altLang="ko-KR" sz="3600" smtClean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없었음</a:t>
            </a:r>
            <a:r>
              <a:rPr lang="en-US" altLang="ko-KR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ko-KR" altLang="en-US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‘Z’</a:t>
            </a:r>
            <a:r>
              <a:rPr lang="ko-KR" altLang="en-US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</a:t>
            </a:r>
            <a:r>
              <a:rPr lang="en-US" altLang="ko-KR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있었음</a:t>
            </a:r>
            <a:r>
              <a:rPr lang="en-US" altLang="ko-KR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‘/’</a:t>
            </a:r>
            <a:r>
              <a:rPr lang="ko-KR" altLang="en-US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</a:t>
            </a:r>
            <a:r>
              <a:rPr lang="en-US" altLang="ko-KR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en-US" altLang="ko-KR" sz="3600" smtClean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임시 문구</a:t>
            </a:r>
            <a:r>
              <a:rPr lang="en-US" altLang="ko-KR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문구 수정 가능</a:t>
            </a:r>
            <a:r>
              <a:rPr lang="en-US" altLang="ko-KR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36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635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2073" y="512480"/>
            <a:ext cx="1049048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실험이 시작되면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‘+’</a:t>
            </a:r>
            <a:r>
              <a:rPr lang="ko-KR" altLang="en-US" sz="32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 모양의 </a:t>
            </a:r>
            <a:r>
              <a:rPr lang="ko-KR" altLang="en-US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자극이 제시됩니다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자극을 응시해주세요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일정 시간이 지나면 여러 모양의 도형들이 나타납니다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 중에 파란 사각형을 찾으세요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자극 중에 파란색 사각형이 있으면 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‘/’</a:t>
            </a:r>
            <a:r>
              <a:rPr lang="ko-KR" altLang="en-US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누르고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없다면 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‘Z’</a:t>
            </a:r>
            <a:r>
              <a:rPr lang="ko-KR" altLang="en-US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누르세요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반응할 수 있는 시간이 짧으니 최대한 빠르게 키를 누르세요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320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다음으로 진행하려면</a:t>
            </a:r>
            <a:r>
              <a:rPr lang="en-US" altLang="ko-KR" sz="320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‘Space’</a:t>
            </a:r>
            <a:r>
              <a:rPr lang="ko-KR" altLang="en-US" sz="320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누르세요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임시 문구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문구 수정 가능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32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02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2073" y="2030729"/>
            <a:ext cx="10490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연습 시행에서는 정답 여부가 나타납니다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‘Space</a:t>
            </a:r>
            <a:r>
              <a:rPr lang="en-US" altLang="ko-KR" sz="320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’</a:t>
            </a:r>
            <a:r>
              <a:rPr lang="ko-KR" altLang="en-US" sz="320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</a:t>
            </a:r>
            <a:r>
              <a:rPr lang="ko-KR" altLang="en-US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누르면 연습을 시작합니다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임시 문구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문구 수정 가능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32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495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9617" y="1401350"/>
            <a:ext cx="92127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연습이 끝났습니다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이제부터 본 실험을 시작합니다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실험의 요령은 연습과 동일합니다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본 실험에서는 정답 여부가 나타나지 않습니다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‘Space</a:t>
            </a:r>
            <a:r>
              <a:rPr lang="en-US" altLang="ko-KR" sz="320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’</a:t>
            </a:r>
            <a:r>
              <a:rPr lang="ko-KR" altLang="en-US" sz="320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</a:t>
            </a:r>
            <a:r>
              <a:rPr lang="ko-KR" altLang="en-US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누르면 본 실험을 시작합니다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320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임시 문구</a:t>
            </a:r>
            <a:r>
              <a:rPr lang="en-US" altLang="ko-KR" sz="320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320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문구 수정 가능</a:t>
            </a:r>
            <a:r>
              <a:rPr lang="en-US" altLang="ko-KR" sz="32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320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87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0770" y="2616470"/>
            <a:ext cx="101104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모든 실험이 종료되었습니다</a:t>
            </a:r>
            <a:r>
              <a:rPr lang="en-US" altLang="ko-KR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고생하셨습니다</a:t>
            </a:r>
            <a:r>
              <a:rPr lang="en-US" altLang="ko-KR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‘ESC’</a:t>
            </a:r>
            <a:r>
              <a:rPr lang="ko-KR" altLang="en-US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누르면 실험이 종료됩니다</a:t>
            </a:r>
            <a:r>
              <a:rPr lang="en-US" altLang="ko-KR" sz="36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6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32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7847020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정답</a:t>
            </a:r>
            <a:r>
              <a:rPr lang="en-US" altLang="ko-KR" sz="239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</a:t>
            </a:r>
            <a:endParaRPr lang="ko-KR" altLang="en-US" sz="239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4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7847020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오답</a:t>
            </a:r>
            <a:r>
              <a:rPr lang="en-US" altLang="ko-KR" sz="23900" dirty="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</a:t>
            </a:r>
            <a:endParaRPr lang="ko-KR" altLang="en-US" sz="239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859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3895" y="1543869"/>
            <a:ext cx="976421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시간초과</a:t>
            </a:r>
            <a:r>
              <a:rPr lang="en-US" altLang="ko-KR" sz="16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</a:t>
            </a:r>
            <a:endParaRPr lang="ko-KR" altLang="en-US" sz="166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90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6597" y="1968770"/>
            <a:ext cx="68788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</a:t>
            </a:r>
            <a:r>
              <a:rPr lang="ko-KR" altLang="en-US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초간 휴식하겠습니다</a:t>
            </a:r>
            <a:r>
              <a:rPr lang="en-US" altLang="ko-KR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휴식하지 않고 계속 진행하려면</a:t>
            </a:r>
            <a:endParaRPr lang="en-US" altLang="ko-KR" sz="3600" smtClean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‘Sapce’</a:t>
            </a:r>
            <a:r>
              <a:rPr lang="ko-KR" altLang="en-US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누르세요</a:t>
            </a:r>
            <a:r>
              <a:rPr lang="en-US" altLang="ko-KR" sz="3600" smtClean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6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171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232</Words>
  <Application>Microsoft Office PowerPoint</Application>
  <PresentationFormat>와이드스크린</PresentationFormat>
  <Paragraphs>30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Younghun Sun</dc:creator>
  <cp:lastModifiedBy>Younghun Sun</cp:lastModifiedBy>
  <cp:revision>24</cp:revision>
  <dcterms:created xsi:type="dcterms:W3CDTF">2017-09-07T04:26:24Z</dcterms:created>
  <dcterms:modified xsi:type="dcterms:W3CDTF">2018-03-30T07:57:12Z</dcterms:modified>
</cp:coreProperties>
</file>