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539" y="2117343"/>
            <a:ext cx="71609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연습 시행을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3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28784" y="2643326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</a:t>
            </a:r>
            <a:r>
              <a:rPr lang="ko-KR" altLang="en-US" sz="80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답</a:t>
            </a:r>
            <a:endParaRPr lang="ko-KR" altLang="en-US" sz="8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7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4641" y="261066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시간초과</a:t>
            </a:r>
            <a:endParaRPr lang="ko-KR" altLang="en-US" sz="8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4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851" y="1968770"/>
            <a:ext cx="89562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초간 휴식하겠습니다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계속 진행하려면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9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208" y="2332282"/>
            <a:ext cx="91871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휴식이 끝났습니다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누르면 실험이 진행됩니다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47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9522" y="2136339"/>
            <a:ext cx="80329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목표 자극이 있었습니까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이내 반응하세요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없었음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‘L’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있었음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‘R’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635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4473" y="1917520"/>
            <a:ext cx="10490488" cy="21933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실험이 시작되면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‘+’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 모양의 자극이 제시됩니다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자극을 응시해주세요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5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314" y="1960278"/>
            <a:ext cx="11040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다양한 도형들이 나타납니다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자극 중에 빨간색 원이 나오면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‘R’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눌러주세요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4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445" y="2515452"/>
            <a:ext cx="10490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만약 빨간색 원이 아니라면 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‘L’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눌러주세요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016" y="2210651"/>
            <a:ext cx="10490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최대한 빠르게 키를 눌러주세요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‘3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안에 반응하세요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8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8902" y="2270215"/>
            <a:ext cx="10490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연습 시행에서는 정답 여부가 나타납니다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누르면 연습을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7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7589" y="1912979"/>
            <a:ext cx="9212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이제부터 본 실험을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 실험에서는 정답 여부가 나타나지 않습니다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누르면 본 실험을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2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0932" y="2366098"/>
            <a:ext cx="5493812" cy="1625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실험이 종료되었습니다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en-US" altLang="ko-KR" sz="3600" dirty="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수고하셨습니다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3600" dirty="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6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8784" y="2643326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</a:t>
            </a:r>
            <a:endParaRPr lang="ko-KR" altLang="en-US" sz="8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9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177</Words>
  <Application>Microsoft Office PowerPoint</Application>
  <PresentationFormat>와이드스크린</PresentationFormat>
  <Paragraphs>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Seoilatte</cp:lastModifiedBy>
  <cp:revision>32</cp:revision>
  <dcterms:created xsi:type="dcterms:W3CDTF">2017-09-07T04:26:24Z</dcterms:created>
  <dcterms:modified xsi:type="dcterms:W3CDTF">2018-04-06T10:19:56Z</dcterms:modified>
</cp:coreProperties>
</file>