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재난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상승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4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학살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노력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8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열대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역적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1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분사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4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신령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하강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추락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나라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9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면장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1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평론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비목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1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절도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5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비취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9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장난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내일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용감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0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4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18</cp:revision>
  <dcterms:created xsi:type="dcterms:W3CDTF">2017-09-07T04:26:24Z</dcterms:created>
  <dcterms:modified xsi:type="dcterms:W3CDTF">2017-09-12T15:48:28Z</dcterms:modified>
</cp:coreProperties>
</file>