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아연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산소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위독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상해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온대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입실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6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폐렴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6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관직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1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9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신선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8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건조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니켈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2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폭행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냄새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분향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smtClean="0">
                <a:latin typeface="돋움체" panose="020B0609000101010101" pitchFamily="49" charset="-127"/>
                <a:ea typeface="돋움체" panose="020B0609000101010101" pitchFamily="49" charset="-127"/>
              </a:rPr>
              <a:t>당숙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충신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2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4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차관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5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유황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4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28</cp:revision>
  <dcterms:created xsi:type="dcterms:W3CDTF">2017-09-07T04:26:24Z</dcterms:created>
  <dcterms:modified xsi:type="dcterms:W3CDTF">2017-09-12T15:52:13Z</dcterms:modified>
</cp:coreProperties>
</file>