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78470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정답</a:t>
            </a:r>
            <a:r>
              <a:rPr lang="en-US" altLang="ko-KR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78470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오답</a:t>
            </a:r>
            <a:r>
              <a:rPr lang="en-US" altLang="ko-KR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5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78470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단어</a:t>
            </a:r>
            <a:r>
              <a:rPr lang="en-US" altLang="ko-KR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9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255" y="1543869"/>
            <a:ext cx="1091196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비단어</a:t>
            </a:r>
            <a:r>
              <a:rPr lang="en-US" altLang="ko-KR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2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756" y="428179"/>
            <a:ext cx="104904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‘+’</a:t>
            </a:r>
            <a:r>
              <a:rPr lang="ko-KR" altLang="en-US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자 모양의 자극이 제시된 후 일정 시간이 지나면</a:t>
            </a:r>
            <a:r>
              <a:rPr lang="en-US" altLang="ko-KR" sz="32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자동으로 두 개의 단어가 연달아 나타납니다</a:t>
            </a:r>
            <a:r>
              <a:rPr lang="en-US" altLang="ko-KR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두 번째 단어가 말이 되는 단어인지 판단하세요</a:t>
            </a:r>
            <a:r>
              <a:rPr lang="en-US" altLang="ko-KR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판단 기준은 사전에 해당 단어가 있는지 입니다</a:t>
            </a:r>
            <a:r>
              <a:rPr lang="en-US" altLang="ko-KR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말이 되는 단어가 된다면 오른쪽 화살표</a:t>
            </a:r>
            <a:r>
              <a:rPr lang="en-US" altLang="ko-KR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(→) </a:t>
            </a:r>
            <a:r>
              <a:rPr lang="ko-KR" altLang="en-US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말이 안된다면 왼쪽 화살표</a:t>
            </a:r>
            <a:r>
              <a:rPr lang="en-US" altLang="ko-KR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(←) </a:t>
            </a:r>
            <a:r>
              <a:rPr lang="ko-KR" altLang="en-US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반응 시간을 측정하기 때문에 최대한 빨리 반응하세요</a:t>
            </a:r>
            <a:r>
              <a:rPr lang="en-US" altLang="ko-KR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엔터</a:t>
            </a:r>
            <a:r>
              <a:rPr lang="ko-KR" altLang="en-US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키를 누르면 다음으로 넘어갑니다</a:t>
            </a:r>
            <a:r>
              <a:rPr lang="en-US" altLang="ko-KR" sz="32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2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0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0770" y="2616470"/>
            <a:ext cx="10110460" cy="1625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모든 실험이 종료되었습니다</a:t>
            </a:r>
            <a:r>
              <a:rPr lang="en-US" altLang="ko-KR" sz="3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고생하셨습니다</a:t>
            </a:r>
            <a:r>
              <a:rPr lang="en-US" altLang="ko-KR" sz="3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‘esc’</a:t>
            </a:r>
            <a:r>
              <a:rPr lang="ko-KR" altLang="en-US" sz="3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키를 누르면 실험이 종료됩니다</a:t>
            </a:r>
            <a:r>
              <a:rPr lang="en-US" altLang="ko-KR" sz="3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3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덧셈 기호 1"/>
          <p:cNvSpPr/>
          <p:nvPr/>
        </p:nvSpPr>
        <p:spPr>
          <a:xfrm>
            <a:off x="5560849" y="2153744"/>
            <a:ext cx="2351251" cy="2351251"/>
          </a:xfrm>
          <a:prstGeom prst="mathPlus">
            <a:avLst>
              <a:gd name="adj1" fmla="val 89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90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14</cp:revision>
  <dcterms:created xsi:type="dcterms:W3CDTF">2017-09-07T04:26:24Z</dcterms:created>
  <dcterms:modified xsi:type="dcterms:W3CDTF">2017-09-12T20:13:52Z</dcterms:modified>
</cp:coreProperties>
</file>