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72" r:id="rId4"/>
    <p:sldId id="273" r:id="rId5"/>
    <p:sldId id="274" r:id="rId6"/>
    <p:sldId id="266" r:id="rId7"/>
    <p:sldId id="264" r:id="rId8"/>
    <p:sldId id="263" r:id="rId9"/>
    <p:sldId id="256" r:id="rId10"/>
    <p:sldId id="25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539" y="2117343"/>
            <a:ext cx="71609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8784" y="264332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</a:t>
            </a:r>
            <a:r>
              <a:rPr lang="ko-KR" altLang="en-US" sz="80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답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5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4641" y="26106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시간초과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867" y="2243090"/>
            <a:ext cx="8956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초간 휴식하겠습니다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계속 진행하려면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7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208" y="2332282"/>
            <a:ext cx="9187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휴식이 끝났습니다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진행됩니다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87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473" y="1917520"/>
            <a:ext cx="10490488" cy="21933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시작되면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‘+’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 모양의 자극이 제시됩니다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자극을 응시해주세요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1960278"/>
            <a:ext cx="1104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다양한 도형들이 나타납니다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 중에 파란색 사각형이 있으면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‘R’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2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445" y="2515452"/>
            <a:ext cx="1049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만약 파란색 사각형이 없다면 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‘L’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0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016" y="2210651"/>
            <a:ext cx="104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최대한 빠르게 키를 눌러주세요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‘3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안에 반응하세요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진행하려면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902" y="2270215"/>
            <a:ext cx="1049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시행에서는 정답 여부가 나타납니다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연습을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589" y="1912979"/>
            <a:ext cx="9212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이제부터 본 실험을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실험에서는 정답 여부가 나타나지 않습니다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본 실험을 시작합니다</a:t>
            </a:r>
            <a:r>
              <a:rPr lang="en-US" altLang="ko-KR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052" y="2384386"/>
            <a:ext cx="5493812" cy="162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종료되었습니다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en-US" altLang="ko-KR" sz="36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수고하셨습니다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600" dirty="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8784" y="264332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endParaRPr lang="ko-KR" altLang="en-US" sz="8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153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Seoilatte</cp:lastModifiedBy>
  <cp:revision>30</cp:revision>
  <dcterms:created xsi:type="dcterms:W3CDTF">2017-09-07T04:26:24Z</dcterms:created>
  <dcterms:modified xsi:type="dcterms:W3CDTF">2018-04-06T09:42:41Z</dcterms:modified>
</cp:coreProperties>
</file>