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64A"/>
    <a:srgbClr val="661D93"/>
    <a:srgbClr val="FBF8F3"/>
    <a:srgbClr val="C0958C"/>
    <a:srgbClr val="FFE4E0"/>
    <a:srgbClr val="FCFEF3"/>
    <a:srgbClr val="FCF6F3"/>
    <a:srgbClr val="FCEDF3"/>
    <a:srgbClr val="FCF8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80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7563-EF35-43BA-B1C4-E15075468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DEEE6-2B6A-4D89-831C-F6C04DE3C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5DCD0-B476-4279-9F4E-80AC3D5E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C06-A6A1-4E00-A802-6E467AE5F6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47C1-B0E4-4A19-8DA0-3BB894FF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E9A5A-C4A2-4364-995E-27C14FB4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24C6-FA68-4E81-AF77-7E13D3B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6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702A-CAA9-497C-A710-147E943B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506D5-BB99-43B3-A2F6-ED8716030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C7E2-237F-40C9-930B-53EA06BA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C06-A6A1-4E00-A802-6E467AE5F6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0FBE-73E0-44DD-B306-3C96B5C4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F7296-7447-429B-A1B3-E00A5345D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24C6-FA68-4E81-AF77-7E13D3B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9F6A7-233C-4A00-A334-1F0BABA4C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31CFC-5B1B-4119-8D8C-884B626EB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AF4A-A491-4DA6-BAC9-334E6B05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C06-A6A1-4E00-A802-6E467AE5F6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09B8-1183-4B1E-A446-773AC818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AC25B-A801-49DA-BCDC-1AB6BD05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24C6-FA68-4E81-AF77-7E13D3B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0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25CA-3D5A-4CF7-91EC-3ACFDF65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738A-D10F-478C-B997-20E2EAB49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D191-8642-4DA9-AB82-B539F852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C06-A6A1-4E00-A802-6E467AE5F6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F43EA-1693-4C82-9283-DB7119D2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851B-5018-490D-8F01-8689DF03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24C6-FA68-4E81-AF77-7E13D3B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7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9E5D-7D45-40F3-B08E-3762D543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ED122-3E96-4687-8107-2B884183B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57480-EEBC-46B4-81A4-E921DC87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C06-A6A1-4E00-A802-6E467AE5F6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DF18-A020-4E20-926B-F6FB1858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45B30-EE14-4C80-8A8A-32B5122D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24C6-FA68-4E81-AF77-7E13D3B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4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C9E6-FABD-4025-87A6-4BE1C737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82FA3-37A4-492C-A2A6-A2B2DD3C4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D16C1-97B4-4DEC-898B-3ED60866C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A2516-29CD-4FDF-B4DA-9A2824844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C06-A6A1-4E00-A802-6E467AE5F6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B373-0686-4040-8D3E-FFF184BC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0EE61-8528-4DF3-A668-D62BA3CA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24C6-FA68-4E81-AF77-7E13D3B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0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3913-A92B-4B1D-831F-A4C4AA9B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96068-0FE1-429E-8706-888AE3428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C1890-D22E-473D-B1A6-7FF0E49E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E309F-21B5-45E7-A374-EE9877BB6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12E8A-416E-41E9-A348-EA4D2A51E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5EDBB-E1FB-47B0-8753-9B74A7E1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C06-A6A1-4E00-A802-6E467AE5F6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79B04-478B-4953-9D59-327A7984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96A52-8C3A-422D-8805-2D38D667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24C6-FA68-4E81-AF77-7E13D3B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EB045-9A86-45EC-9AF6-A94DE9E7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9CCE4-DFE5-4E27-9DCB-F3233F1D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C06-A6A1-4E00-A802-6E467AE5F6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51785-B608-426F-A0FD-A477B95D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549DC-17E0-406F-9DA3-28B1A417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24C6-FA68-4E81-AF77-7E13D3B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0CF41-F66A-4A57-9EC2-F720ABA4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C06-A6A1-4E00-A802-6E467AE5F6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8893A-1323-4027-8F31-BC57AFA3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43803-3BC4-4E98-987C-9ED9EB85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24C6-FA68-4E81-AF77-7E13D3B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5BCA-3D7E-48A7-AA73-83B01613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442B-44CE-40F4-961D-E996448C4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11602-2171-400C-A504-37604A59A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B713C-9E00-4D8D-B9E4-AEAAE728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C06-A6A1-4E00-A802-6E467AE5F6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E4093-81A5-4195-B161-DF15A152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B0A8D-EC84-49F5-8928-252D0BBD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24C6-FA68-4E81-AF77-7E13D3B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8E5D-DD3D-4CB0-9F8D-609E492D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92CFA-0ADA-436A-A4BE-3324C05D2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1585B-C75D-4EC9-800F-5A95BFBA2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AE5C8-A67E-46F2-9ACE-B8189ECF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61C06-A6A1-4E00-A802-6E467AE5F6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ABF26-D605-47DF-9D04-7C0C1629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1A7AE-DEFE-4124-84DC-1EF30DC3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24C6-FA68-4E81-AF77-7E13D3B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1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4D0D5-B52F-494B-A5F5-873838DB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DD628-6B4E-49D7-84F9-51323BEED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AA78-BED6-4B48-8BE8-8C0348E6B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61C06-A6A1-4E00-A802-6E467AE5F6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9EC17-5BF0-4D7A-A161-E980BE57A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9FFB2-4D8E-48CB-9FBC-0CD5E524A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24C6-FA68-4E81-AF77-7E13D3B7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6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BD9B67-6DD7-4287-9691-113B779AAD65}"/>
              </a:ext>
            </a:extLst>
          </p:cNvPr>
          <p:cNvSpPr/>
          <p:nvPr/>
        </p:nvSpPr>
        <p:spPr>
          <a:xfrm>
            <a:off x="1669313" y="10630"/>
            <a:ext cx="10522687" cy="574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F363D3-9D0A-4C54-82EE-B74C7554BF16}"/>
              </a:ext>
            </a:extLst>
          </p:cNvPr>
          <p:cNvSpPr/>
          <p:nvPr/>
        </p:nvSpPr>
        <p:spPr>
          <a:xfrm>
            <a:off x="0" y="0"/>
            <a:ext cx="1669313" cy="67729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C1B18B-2F86-4844-B9FA-7CDD4292C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" y="10632"/>
            <a:ext cx="1446028" cy="5741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50F4C2-DFA2-4C99-87D3-F8D84A854A9C}"/>
              </a:ext>
            </a:extLst>
          </p:cNvPr>
          <p:cNvSpPr/>
          <p:nvPr/>
        </p:nvSpPr>
        <p:spPr>
          <a:xfrm>
            <a:off x="151514" y="970232"/>
            <a:ext cx="951613" cy="284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Bell MT" panose="02020503060305020303" pitchFamily="18" charset="0"/>
              </a:rPr>
              <a:t>Menu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255B22-36F0-4858-BF55-08ECCF2FF8E6}"/>
              </a:ext>
            </a:extLst>
          </p:cNvPr>
          <p:cNvCxnSpPr>
            <a:cxnSpLocks/>
          </p:cNvCxnSpPr>
          <p:nvPr/>
        </p:nvCxnSpPr>
        <p:spPr>
          <a:xfrm flipH="1">
            <a:off x="148860" y="4131599"/>
            <a:ext cx="1351663" cy="0"/>
          </a:xfrm>
          <a:prstGeom prst="line">
            <a:avLst/>
          </a:prstGeom>
          <a:ln w="19050">
            <a:solidFill>
              <a:schemeClr val="accent2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DB35E-A16C-432A-B137-CD30E03A51F5}"/>
              </a:ext>
            </a:extLst>
          </p:cNvPr>
          <p:cNvSpPr/>
          <p:nvPr/>
        </p:nvSpPr>
        <p:spPr>
          <a:xfrm>
            <a:off x="161190" y="4341187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Report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5CC7DB-FD95-4BA3-8533-E4B03FF2C723}"/>
              </a:ext>
            </a:extLst>
          </p:cNvPr>
          <p:cNvSpPr/>
          <p:nvPr/>
        </p:nvSpPr>
        <p:spPr>
          <a:xfrm>
            <a:off x="212653" y="4815076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Settings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92C7E-E6A2-49C9-B57E-ED20FEDFBF63}"/>
              </a:ext>
            </a:extLst>
          </p:cNvPr>
          <p:cNvSpPr/>
          <p:nvPr/>
        </p:nvSpPr>
        <p:spPr>
          <a:xfrm>
            <a:off x="46518" y="1330091"/>
            <a:ext cx="1446028" cy="358304"/>
          </a:xfrm>
          <a:prstGeom prst="rect">
            <a:avLst/>
          </a:prstGeom>
          <a:solidFill>
            <a:srgbClr val="FFE4E0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4C56C04-1C50-4ABA-A735-682B1ADF2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" y="4372558"/>
            <a:ext cx="274320" cy="2743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916D8B-C204-43E5-B6A5-D803E746EFC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" y="4786105"/>
            <a:ext cx="301752" cy="3017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ADBF9D-10D8-4C4F-899A-8625048504A0}"/>
              </a:ext>
            </a:extLst>
          </p:cNvPr>
          <p:cNvSpPr/>
          <p:nvPr/>
        </p:nvSpPr>
        <p:spPr>
          <a:xfrm>
            <a:off x="374799" y="1307807"/>
            <a:ext cx="951613" cy="377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D9564A"/>
                </a:solidFill>
                <a:latin typeface="Bell MT" panose="02020503060305020303" pitchFamily="18" charset="0"/>
              </a:rPr>
              <a:t>Dashboard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C57349-0DB0-4CEB-A077-490275D21D5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1" y="1399820"/>
            <a:ext cx="201168" cy="2011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5248A0-FED8-4F02-894D-C05E6DCDA489}"/>
              </a:ext>
            </a:extLst>
          </p:cNvPr>
          <p:cNvSpPr/>
          <p:nvPr/>
        </p:nvSpPr>
        <p:spPr>
          <a:xfrm>
            <a:off x="374799" y="1916053"/>
            <a:ext cx="951613" cy="377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Orders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8186ED9-D795-44ED-B35E-042F88C406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7" y="1920134"/>
            <a:ext cx="301752" cy="30175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2E6A03E-D852-4B16-8C18-B1CF9CD72D32}"/>
              </a:ext>
            </a:extLst>
          </p:cNvPr>
          <p:cNvSpPr/>
          <p:nvPr/>
        </p:nvSpPr>
        <p:spPr>
          <a:xfrm>
            <a:off x="374799" y="2524299"/>
            <a:ext cx="951613" cy="377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Cost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AC345C-8901-4A5D-8DD1-27389A79B321}"/>
              </a:ext>
            </a:extLst>
          </p:cNvPr>
          <p:cNvSpPr/>
          <p:nvPr/>
        </p:nvSpPr>
        <p:spPr>
          <a:xfrm>
            <a:off x="374799" y="3132545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Performance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35521F-C729-472B-BB7D-5418AC04CC31}"/>
              </a:ext>
            </a:extLst>
          </p:cNvPr>
          <p:cNvSpPr/>
          <p:nvPr/>
        </p:nvSpPr>
        <p:spPr>
          <a:xfrm>
            <a:off x="374799" y="3622406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Customer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F7F7417-F5D9-4666-A988-144BDD042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" y="2536064"/>
            <a:ext cx="329184" cy="32918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242C74E-4032-4A54-98CA-A6B320FE1C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" y="3601203"/>
            <a:ext cx="301752" cy="3017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38E568-3F17-43FE-98E2-356A922A18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" y="3119881"/>
            <a:ext cx="274320" cy="27432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57006C-23C2-4833-84BE-9E0F2A629BD2}"/>
              </a:ext>
            </a:extLst>
          </p:cNvPr>
          <p:cNvCxnSpPr>
            <a:cxnSpLocks/>
          </p:cNvCxnSpPr>
          <p:nvPr/>
        </p:nvCxnSpPr>
        <p:spPr>
          <a:xfrm flipH="1">
            <a:off x="46518" y="1254559"/>
            <a:ext cx="1351663" cy="0"/>
          </a:xfrm>
          <a:prstGeom prst="line">
            <a:avLst/>
          </a:prstGeom>
          <a:ln w="19050">
            <a:solidFill>
              <a:schemeClr val="accent2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330084D-F9C8-41E7-B361-EF36FCB8BA30}"/>
              </a:ext>
            </a:extLst>
          </p:cNvPr>
          <p:cNvSpPr/>
          <p:nvPr/>
        </p:nvSpPr>
        <p:spPr>
          <a:xfrm>
            <a:off x="1815508" y="709649"/>
            <a:ext cx="1842092" cy="10553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6ED4C0-B8BB-4B9F-A4B5-24BBDD19DE4A}"/>
              </a:ext>
            </a:extLst>
          </p:cNvPr>
          <p:cNvSpPr/>
          <p:nvPr/>
        </p:nvSpPr>
        <p:spPr>
          <a:xfrm>
            <a:off x="1815508" y="1916052"/>
            <a:ext cx="5216965" cy="24565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BF0373-BDFE-4731-8D1B-DC33F4FA48BB}"/>
              </a:ext>
            </a:extLst>
          </p:cNvPr>
          <p:cNvSpPr/>
          <p:nvPr/>
        </p:nvSpPr>
        <p:spPr>
          <a:xfrm>
            <a:off x="3803795" y="709649"/>
            <a:ext cx="1842092" cy="10553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AF51AB-A421-4849-A48F-405122A3E2BA}"/>
              </a:ext>
            </a:extLst>
          </p:cNvPr>
          <p:cNvSpPr/>
          <p:nvPr/>
        </p:nvSpPr>
        <p:spPr>
          <a:xfrm>
            <a:off x="5792082" y="709649"/>
            <a:ext cx="1842092" cy="10553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4B24B1-9C94-4828-B2A6-DD4CADCC2490}"/>
              </a:ext>
            </a:extLst>
          </p:cNvPr>
          <p:cNvSpPr/>
          <p:nvPr/>
        </p:nvSpPr>
        <p:spPr>
          <a:xfrm>
            <a:off x="7780369" y="709649"/>
            <a:ext cx="1842092" cy="10553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76A423-0F61-42E4-9BA7-6E9DC4246D25}"/>
              </a:ext>
            </a:extLst>
          </p:cNvPr>
          <p:cNvSpPr/>
          <p:nvPr/>
        </p:nvSpPr>
        <p:spPr>
          <a:xfrm>
            <a:off x="9768655" y="709649"/>
            <a:ext cx="2278683" cy="36629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14C5802-EF2C-456C-A95F-72A37F66C74F}"/>
              </a:ext>
            </a:extLst>
          </p:cNvPr>
          <p:cNvSpPr/>
          <p:nvPr/>
        </p:nvSpPr>
        <p:spPr>
          <a:xfrm>
            <a:off x="7178667" y="1907451"/>
            <a:ext cx="2443793" cy="24337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AF21E4A-473E-4AE0-86A6-4AE6417203F9}"/>
              </a:ext>
            </a:extLst>
          </p:cNvPr>
          <p:cNvSpPr/>
          <p:nvPr/>
        </p:nvSpPr>
        <p:spPr>
          <a:xfrm>
            <a:off x="1796905" y="4523604"/>
            <a:ext cx="5216965" cy="22493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9B9210-0B34-490E-BB52-CB5D41981CE9}"/>
              </a:ext>
            </a:extLst>
          </p:cNvPr>
          <p:cNvSpPr/>
          <p:nvPr/>
        </p:nvSpPr>
        <p:spPr>
          <a:xfrm>
            <a:off x="7178667" y="4528373"/>
            <a:ext cx="4868671" cy="22493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644FDB9A-7D3F-45D1-B0F3-16B2198286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2" y="5142468"/>
            <a:ext cx="1622795" cy="1173223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251B7A19-0446-4BBE-8783-3CC59B204127}"/>
              </a:ext>
            </a:extLst>
          </p:cNvPr>
          <p:cNvSpPr/>
          <p:nvPr/>
        </p:nvSpPr>
        <p:spPr>
          <a:xfrm>
            <a:off x="25252" y="6384012"/>
            <a:ext cx="1606856" cy="359444"/>
          </a:xfrm>
          <a:prstGeom prst="rect">
            <a:avLst/>
          </a:prstGeom>
          <a:solidFill>
            <a:srgbClr val="FFE4E0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162EA08-6F54-4AA6-BE7E-075ADABA9AAC}"/>
              </a:ext>
            </a:extLst>
          </p:cNvPr>
          <p:cNvSpPr/>
          <p:nvPr/>
        </p:nvSpPr>
        <p:spPr>
          <a:xfrm>
            <a:off x="99521" y="6386077"/>
            <a:ext cx="1548526" cy="35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D9564A"/>
                </a:solidFill>
                <a:latin typeface="Bell MT" panose="02020503060305020303" pitchFamily="18" charset="0"/>
              </a:rPr>
              <a:t>PUBLISH REPORT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E7C0181-F25B-4DD2-8FB2-BDCD63CDEAA5}"/>
              </a:ext>
            </a:extLst>
          </p:cNvPr>
          <p:cNvSpPr/>
          <p:nvPr/>
        </p:nvSpPr>
        <p:spPr>
          <a:xfrm rot="20552196">
            <a:off x="369486" y="5749756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Bell MT" panose="02020503060305020303" pitchFamily="18" charset="0"/>
              </a:rPr>
              <a:t>SALFORD</a:t>
            </a:r>
          </a:p>
        </p:txBody>
      </p:sp>
    </p:spTree>
    <p:extLst>
      <p:ext uri="{BB962C8B-B14F-4D97-AF65-F5344CB8AC3E}">
        <p14:creationId xmlns:p14="http://schemas.microsoft.com/office/powerpoint/2010/main" val="103339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BD9B67-6DD7-4287-9691-113B779AAD65}"/>
              </a:ext>
            </a:extLst>
          </p:cNvPr>
          <p:cNvSpPr/>
          <p:nvPr/>
        </p:nvSpPr>
        <p:spPr>
          <a:xfrm>
            <a:off x="1669313" y="10630"/>
            <a:ext cx="10522687" cy="574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F363D3-9D0A-4C54-82EE-B74C7554BF16}"/>
              </a:ext>
            </a:extLst>
          </p:cNvPr>
          <p:cNvSpPr/>
          <p:nvPr/>
        </p:nvSpPr>
        <p:spPr>
          <a:xfrm>
            <a:off x="0" y="0"/>
            <a:ext cx="1669313" cy="67729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C1B18B-2F86-4844-B9FA-7CDD4292C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" y="10632"/>
            <a:ext cx="1446028" cy="5741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50F4C2-DFA2-4C99-87D3-F8D84A854A9C}"/>
              </a:ext>
            </a:extLst>
          </p:cNvPr>
          <p:cNvSpPr/>
          <p:nvPr/>
        </p:nvSpPr>
        <p:spPr>
          <a:xfrm>
            <a:off x="151514" y="970232"/>
            <a:ext cx="951613" cy="284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Bell MT" panose="02020503060305020303" pitchFamily="18" charset="0"/>
              </a:rPr>
              <a:t>Menu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255B22-36F0-4858-BF55-08ECCF2FF8E6}"/>
              </a:ext>
            </a:extLst>
          </p:cNvPr>
          <p:cNvCxnSpPr>
            <a:cxnSpLocks/>
          </p:cNvCxnSpPr>
          <p:nvPr/>
        </p:nvCxnSpPr>
        <p:spPr>
          <a:xfrm flipH="1">
            <a:off x="148860" y="4131599"/>
            <a:ext cx="1351663" cy="0"/>
          </a:xfrm>
          <a:prstGeom prst="line">
            <a:avLst/>
          </a:prstGeom>
          <a:ln w="19050">
            <a:solidFill>
              <a:schemeClr val="accent2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DB35E-A16C-432A-B137-CD30E03A51F5}"/>
              </a:ext>
            </a:extLst>
          </p:cNvPr>
          <p:cNvSpPr/>
          <p:nvPr/>
        </p:nvSpPr>
        <p:spPr>
          <a:xfrm>
            <a:off x="161190" y="4341187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Report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5CC7DB-FD95-4BA3-8533-E4B03FF2C723}"/>
              </a:ext>
            </a:extLst>
          </p:cNvPr>
          <p:cNvSpPr/>
          <p:nvPr/>
        </p:nvSpPr>
        <p:spPr>
          <a:xfrm>
            <a:off x="212653" y="4815076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Settings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92C7E-E6A2-49C9-B57E-ED20FEDFBF63}"/>
              </a:ext>
            </a:extLst>
          </p:cNvPr>
          <p:cNvSpPr/>
          <p:nvPr/>
        </p:nvSpPr>
        <p:spPr>
          <a:xfrm>
            <a:off x="46518" y="1904362"/>
            <a:ext cx="1446028" cy="358304"/>
          </a:xfrm>
          <a:prstGeom prst="rect">
            <a:avLst/>
          </a:prstGeom>
          <a:solidFill>
            <a:srgbClr val="FFE4E0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4C56C04-1C50-4ABA-A735-682B1ADF2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" y="4372558"/>
            <a:ext cx="274320" cy="2743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916D8B-C204-43E5-B6A5-D803E746EFC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" y="4786105"/>
            <a:ext cx="301752" cy="3017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ADBF9D-10D8-4C4F-899A-8625048504A0}"/>
              </a:ext>
            </a:extLst>
          </p:cNvPr>
          <p:cNvSpPr/>
          <p:nvPr/>
        </p:nvSpPr>
        <p:spPr>
          <a:xfrm>
            <a:off x="374799" y="1307807"/>
            <a:ext cx="951613" cy="377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Dashboard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C57349-0DB0-4CEB-A077-490275D21D5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1" y="1399820"/>
            <a:ext cx="201168" cy="2011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5248A0-FED8-4F02-894D-C05E6DCDA489}"/>
              </a:ext>
            </a:extLst>
          </p:cNvPr>
          <p:cNvSpPr/>
          <p:nvPr/>
        </p:nvSpPr>
        <p:spPr>
          <a:xfrm>
            <a:off x="374799" y="1916053"/>
            <a:ext cx="951613" cy="377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D9564A"/>
                </a:solidFill>
                <a:latin typeface="Bell MT" panose="02020503060305020303" pitchFamily="18" charset="0"/>
              </a:rPr>
              <a:t>Orders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8186ED9-D795-44ED-B35E-042F88C406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7" y="1920134"/>
            <a:ext cx="301752" cy="30175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2E6A03E-D852-4B16-8C18-B1CF9CD72D32}"/>
              </a:ext>
            </a:extLst>
          </p:cNvPr>
          <p:cNvSpPr/>
          <p:nvPr/>
        </p:nvSpPr>
        <p:spPr>
          <a:xfrm>
            <a:off x="374799" y="2524299"/>
            <a:ext cx="951613" cy="377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Cost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AC345C-8901-4A5D-8DD1-27389A79B321}"/>
              </a:ext>
            </a:extLst>
          </p:cNvPr>
          <p:cNvSpPr/>
          <p:nvPr/>
        </p:nvSpPr>
        <p:spPr>
          <a:xfrm>
            <a:off x="374799" y="3132545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Performance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35521F-C729-472B-BB7D-5418AC04CC31}"/>
              </a:ext>
            </a:extLst>
          </p:cNvPr>
          <p:cNvSpPr/>
          <p:nvPr/>
        </p:nvSpPr>
        <p:spPr>
          <a:xfrm>
            <a:off x="374799" y="3622406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Customer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F7F7417-F5D9-4666-A988-144BDD042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" y="2536064"/>
            <a:ext cx="329184" cy="32918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242C74E-4032-4A54-98CA-A6B320FE1C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" y="3601203"/>
            <a:ext cx="301752" cy="3017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38E568-3F17-43FE-98E2-356A922A18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" y="3119881"/>
            <a:ext cx="274320" cy="27432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57006C-23C2-4833-84BE-9E0F2A629BD2}"/>
              </a:ext>
            </a:extLst>
          </p:cNvPr>
          <p:cNvCxnSpPr>
            <a:cxnSpLocks/>
          </p:cNvCxnSpPr>
          <p:nvPr/>
        </p:nvCxnSpPr>
        <p:spPr>
          <a:xfrm flipH="1">
            <a:off x="46518" y="1254559"/>
            <a:ext cx="1351663" cy="0"/>
          </a:xfrm>
          <a:prstGeom prst="line">
            <a:avLst/>
          </a:prstGeom>
          <a:ln w="19050">
            <a:solidFill>
              <a:schemeClr val="accent2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330084D-F9C8-41E7-B361-EF36FCB8BA30}"/>
              </a:ext>
            </a:extLst>
          </p:cNvPr>
          <p:cNvSpPr/>
          <p:nvPr/>
        </p:nvSpPr>
        <p:spPr>
          <a:xfrm>
            <a:off x="1815508" y="709649"/>
            <a:ext cx="1842092" cy="10553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6ED4C0-B8BB-4B9F-A4B5-24BBDD19DE4A}"/>
              </a:ext>
            </a:extLst>
          </p:cNvPr>
          <p:cNvSpPr/>
          <p:nvPr/>
        </p:nvSpPr>
        <p:spPr>
          <a:xfrm>
            <a:off x="1815508" y="1916052"/>
            <a:ext cx="5216965" cy="245650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BF0373-BDFE-4731-8D1B-DC33F4FA48BB}"/>
              </a:ext>
            </a:extLst>
          </p:cNvPr>
          <p:cNvSpPr/>
          <p:nvPr/>
        </p:nvSpPr>
        <p:spPr>
          <a:xfrm>
            <a:off x="3803795" y="709649"/>
            <a:ext cx="1842092" cy="10553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EAF51AB-A421-4849-A48F-405122A3E2BA}"/>
              </a:ext>
            </a:extLst>
          </p:cNvPr>
          <p:cNvSpPr/>
          <p:nvPr/>
        </p:nvSpPr>
        <p:spPr>
          <a:xfrm>
            <a:off x="5792082" y="709649"/>
            <a:ext cx="1842092" cy="10553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4B24B1-9C94-4828-B2A6-DD4CADCC2490}"/>
              </a:ext>
            </a:extLst>
          </p:cNvPr>
          <p:cNvSpPr/>
          <p:nvPr/>
        </p:nvSpPr>
        <p:spPr>
          <a:xfrm>
            <a:off x="7780369" y="709649"/>
            <a:ext cx="1842092" cy="10553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276A423-0F61-42E4-9BA7-6E9DC4246D25}"/>
              </a:ext>
            </a:extLst>
          </p:cNvPr>
          <p:cNvSpPr/>
          <p:nvPr/>
        </p:nvSpPr>
        <p:spPr>
          <a:xfrm>
            <a:off x="9768655" y="709649"/>
            <a:ext cx="2278683" cy="36629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14C5802-EF2C-456C-A95F-72A37F66C74F}"/>
              </a:ext>
            </a:extLst>
          </p:cNvPr>
          <p:cNvSpPr/>
          <p:nvPr/>
        </p:nvSpPr>
        <p:spPr>
          <a:xfrm>
            <a:off x="7178667" y="1907451"/>
            <a:ext cx="2443793" cy="24337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AF21E4A-473E-4AE0-86A6-4AE6417203F9}"/>
              </a:ext>
            </a:extLst>
          </p:cNvPr>
          <p:cNvSpPr/>
          <p:nvPr/>
        </p:nvSpPr>
        <p:spPr>
          <a:xfrm>
            <a:off x="1796905" y="4523604"/>
            <a:ext cx="5216965" cy="22493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9B9210-0B34-490E-BB52-CB5D41981CE9}"/>
              </a:ext>
            </a:extLst>
          </p:cNvPr>
          <p:cNvSpPr/>
          <p:nvPr/>
        </p:nvSpPr>
        <p:spPr>
          <a:xfrm>
            <a:off x="7178667" y="4528373"/>
            <a:ext cx="4868671" cy="22493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BD9B67-6DD7-4287-9691-113B779AAD65}"/>
              </a:ext>
            </a:extLst>
          </p:cNvPr>
          <p:cNvSpPr/>
          <p:nvPr/>
        </p:nvSpPr>
        <p:spPr>
          <a:xfrm>
            <a:off x="1669313" y="10630"/>
            <a:ext cx="10522687" cy="574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F363D3-9D0A-4C54-82EE-B74C7554BF16}"/>
              </a:ext>
            </a:extLst>
          </p:cNvPr>
          <p:cNvSpPr/>
          <p:nvPr/>
        </p:nvSpPr>
        <p:spPr>
          <a:xfrm>
            <a:off x="0" y="0"/>
            <a:ext cx="1669313" cy="67729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C1B18B-2F86-4844-B9FA-7CDD4292C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" y="10632"/>
            <a:ext cx="1446028" cy="5741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50F4C2-DFA2-4C99-87D3-F8D84A854A9C}"/>
              </a:ext>
            </a:extLst>
          </p:cNvPr>
          <p:cNvSpPr/>
          <p:nvPr/>
        </p:nvSpPr>
        <p:spPr>
          <a:xfrm>
            <a:off x="151514" y="970232"/>
            <a:ext cx="951613" cy="284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Bell MT" panose="02020503060305020303" pitchFamily="18" charset="0"/>
              </a:rPr>
              <a:t>Menu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255B22-36F0-4858-BF55-08ECCF2FF8E6}"/>
              </a:ext>
            </a:extLst>
          </p:cNvPr>
          <p:cNvCxnSpPr>
            <a:cxnSpLocks/>
          </p:cNvCxnSpPr>
          <p:nvPr/>
        </p:nvCxnSpPr>
        <p:spPr>
          <a:xfrm flipH="1">
            <a:off x="148860" y="4131599"/>
            <a:ext cx="1351663" cy="0"/>
          </a:xfrm>
          <a:prstGeom prst="line">
            <a:avLst/>
          </a:prstGeom>
          <a:ln w="19050">
            <a:solidFill>
              <a:schemeClr val="accent2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DB35E-A16C-432A-B137-CD30E03A51F5}"/>
              </a:ext>
            </a:extLst>
          </p:cNvPr>
          <p:cNvSpPr/>
          <p:nvPr/>
        </p:nvSpPr>
        <p:spPr>
          <a:xfrm>
            <a:off x="161190" y="4341187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Report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5CC7DB-FD95-4BA3-8533-E4B03FF2C723}"/>
              </a:ext>
            </a:extLst>
          </p:cNvPr>
          <p:cNvSpPr/>
          <p:nvPr/>
        </p:nvSpPr>
        <p:spPr>
          <a:xfrm>
            <a:off x="212653" y="4815076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Settings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92C7E-E6A2-49C9-B57E-ED20FEDFBF63}"/>
              </a:ext>
            </a:extLst>
          </p:cNvPr>
          <p:cNvSpPr/>
          <p:nvPr/>
        </p:nvSpPr>
        <p:spPr>
          <a:xfrm>
            <a:off x="42530" y="2522183"/>
            <a:ext cx="1446028" cy="358304"/>
          </a:xfrm>
          <a:prstGeom prst="rect">
            <a:avLst/>
          </a:prstGeom>
          <a:solidFill>
            <a:srgbClr val="FFE4E0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4C56C04-1C50-4ABA-A735-682B1ADF2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" y="4372558"/>
            <a:ext cx="274320" cy="2743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916D8B-C204-43E5-B6A5-D803E746EFC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" y="4786105"/>
            <a:ext cx="301752" cy="3017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ADBF9D-10D8-4C4F-899A-8625048504A0}"/>
              </a:ext>
            </a:extLst>
          </p:cNvPr>
          <p:cNvSpPr/>
          <p:nvPr/>
        </p:nvSpPr>
        <p:spPr>
          <a:xfrm>
            <a:off x="374799" y="1307807"/>
            <a:ext cx="951613" cy="377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Dashboard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C57349-0DB0-4CEB-A077-490275D21D5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1" y="1399820"/>
            <a:ext cx="201168" cy="2011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5248A0-FED8-4F02-894D-C05E6DCDA489}"/>
              </a:ext>
            </a:extLst>
          </p:cNvPr>
          <p:cNvSpPr/>
          <p:nvPr/>
        </p:nvSpPr>
        <p:spPr>
          <a:xfrm>
            <a:off x="374799" y="1916053"/>
            <a:ext cx="951613" cy="377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Orders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8186ED9-D795-44ED-B35E-042F88C406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7" y="1920134"/>
            <a:ext cx="301752" cy="30175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2E6A03E-D852-4B16-8C18-B1CF9CD72D32}"/>
              </a:ext>
            </a:extLst>
          </p:cNvPr>
          <p:cNvSpPr/>
          <p:nvPr/>
        </p:nvSpPr>
        <p:spPr>
          <a:xfrm>
            <a:off x="374799" y="2524299"/>
            <a:ext cx="951613" cy="377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D9564A"/>
                </a:solidFill>
                <a:latin typeface="Bell MT" panose="02020503060305020303" pitchFamily="18" charset="0"/>
              </a:rPr>
              <a:t>Cost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AC345C-8901-4A5D-8DD1-27389A79B321}"/>
              </a:ext>
            </a:extLst>
          </p:cNvPr>
          <p:cNvSpPr/>
          <p:nvPr/>
        </p:nvSpPr>
        <p:spPr>
          <a:xfrm>
            <a:off x="374799" y="3132545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Performance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35521F-C729-472B-BB7D-5418AC04CC31}"/>
              </a:ext>
            </a:extLst>
          </p:cNvPr>
          <p:cNvSpPr/>
          <p:nvPr/>
        </p:nvSpPr>
        <p:spPr>
          <a:xfrm>
            <a:off x="374799" y="3622406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Customer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F7F7417-F5D9-4666-A988-144BDD042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" y="2536064"/>
            <a:ext cx="329184" cy="32918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242C74E-4032-4A54-98CA-A6B320FE1C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" y="3601203"/>
            <a:ext cx="301752" cy="3017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38E568-3F17-43FE-98E2-356A922A18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" y="3119881"/>
            <a:ext cx="274320" cy="27432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57006C-23C2-4833-84BE-9E0F2A629BD2}"/>
              </a:ext>
            </a:extLst>
          </p:cNvPr>
          <p:cNvCxnSpPr>
            <a:cxnSpLocks/>
          </p:cNvCxnSpPr>
          <p:nvPr/>
        </p:nvCxnSpPr>
        <p:spPr>
          <a:xfrm flipH="1">
            <a:off x="46518" y="1254559"/>
            <a:ext cx="1351663" cy="0"/>
          </a:xfrm>
          <a:prstGeom prst="line">
            <a:avLst/>
          </a:prstGeom>
          <a:ln w="19050">
            <a:solidFill>
              <a:schemeClr val="accent2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330084D-F9C8-41E7-B361-EF36FCB8BA30}"/>
              </a:ext>
            </a:extLst>
          </p:cNvPr>
          <p:cNvSpPr/>
          <p:nvPr/>
        </p:nvSpPr>
        <p:spPr>
          <a:xfrm>
            <a:off x="1815507" y="709648"/>
            <a:ext cx="10135487" cy="15122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B6ED4C0-B8BB-4B9F-A4B5-24BBDD19DE4A}"/>
              </a:ext>
            </a:extLst>
          </p:cNvPr>
          <p:cNvSpPr/>
          <p:nvPr/>
        </p:nvSpPr>
        <p:spPr>
          <a:xfrm>
            <a:off x="2033475" y="844331"/>
            <a:ext cx="2240808" cy="1224022"/>
          </a:xfrm>
          <a:prstGeom prst="roundRect">
            <a:avLst>
              <a:gd name="adj" fmla="val 7462"/>
            </a:avLst>
          </a:prstGeom>
          <a:solidFill>
            <a:srgbClr val="FBF8F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AF21E4A-473E-4AE0-86A6-4AE6417203F9}"/>
              </a:ext>
            </a:extLst>
          </p:cNvPr>
          <p:cNvSpPr/>
          <p:nvPr/>
        </p:nvSpPr>
        <p:spPr>
          <a:xfrm>
            <a:off x="1830503" y="2350922"/>
            <a:ext cx="1980316" cy="22493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9B9210-0B34-490E-BB52-CB5D41981CE9}"/>
              </a:ext>
            </a:extLst>
          </p:cNvPr>
          <p:cNvSpPr/>
          <p:nvPr/>
        </p:nvSpPr>
        <p:spPr>
          <a:xfrm>
            <a:off x="7178667" y="2356569"/>
            <a:ext cx="4772327" cy="43100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08486BB-17B4-4632-BC5C-E1F291E7F9C8}"/>
              </a:ext>
            </a:extLst>
          </p:cNvPr>
          <p:cNvSpPr/>
          <p:nvPr/>
        </p:nvSpPr>
        <p:spPr>
          <a:xfrm>
            <a:off x="4514846" y="844331"/>
            <a:ext cx="2240808" cy="1224022"/>
          </a:xfrm>
          <a:prstGeom prst="roundRect">
            <a:avLst>
              <a:gd name="adj" fmla="val 7462"/>
            </a:avLst>
          </a:prstGeom>
          <a:solidFill>
            <a:srgbClr val="FBF8F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5B1FB87-3546-468A-9AE8-C58C7AB22764}"/>
              </a:ext>
            </a:extLst>
          </p:cNvPr>
          <p:cNvSpPr/>
          <p:nvPr/>
        </p:nvSpPr>
        <p:spPr>
          <a:xfrm>
            <a:off x="6996217" y="844331"/>
            <a:ext cx="2240808" cy="1224022"/>
          </a:xfrm>
          <a:prstGeom prst="roundRect">
            <a:avLst>
              <a:gd name="adj" fmla="val 7462"/>
            </a:avLst>
          </a:prstGeom>
          <a:solidFill>
            <a:srgbClr val="FBF8F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F63A929-476D-43AA-8577-41CAB2E73167}"/>
              </a:ext>
            </a:extLst>
          </p:cNvPr>
          <p:cNvSpPr/>
          <p:nvPr/>
        </p:nvSpPr>
        <p:spPr>
          <a:xfrm>
            <a:off x="9477588" y="844331"/>
            <a:ext cx="2240808" cy="1224022"/>
          </a:xfrm>
          <a:prstGeom prst="roundRect">
            <a:avLst>
              <a:gd name="adj" fmla="val 7462"/>
            </a:avLst>
          </a:prstGeom>
          <a:solidFill>
            <a:srgbClr val="FBF8F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0E294B-84D4-46E2-A126-1407A1EFF8D5}"/>
              </a:ext>
            </a:extLst>
          </p:cNvPr>
          <p:cNvSpPr/>
          <p:nvPr/>
        </p:nvSpPr>
        <p:spPr>
          <a:xfrm>
            <a:off x="3972009" y="2356568"/>
            <a:ext cx="3024208" cy="22493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211C88-184A-4F92-BFD7-EEA85219C56C}"/>
              </a:ext>
            </a:extLst>
          </p:cNvPr>
          <p:cNvSpPr/>
          <p:nvPr/>
        </p:nvSpPr>
        <p:spPr>
          <a:xfrm>
            <a:off x="1815507" y="4729296"/>
            <a:ext cx="5180709" cy="19907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9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BD9B67-6DD7-4287-9691-113B779AAD65}"/>
              </a:ext>
            </a:extLst>
          </p:cNvPr>
          <p:cNvSpPr/>
          <p:nvPr/>
        </p:nvSpPr>
        <p:spPr>
          <a:xfrm>
            <a:off x="1669313" y="10630"/>
            <a:ext cx="10522687" cy="574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F363D3-9D0A-4C54-82EE-B74C7554BF16}"/>
              </a:ext>
            </a:extLst>
          </p:cNvPr>
          <p:cNvSpPr/>
          <p:nvPr/>
        </p:nvSpPr>
        <p:spPr>
          <a:xfrm>
            <a:off x="0" y="0"/>
            <a:ext cx="1669313" cy="67729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C1B18B-2F86-4844-B9FA-7CDD4292C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" y="10632"/>
            <a:ext cx="1446028" cy="5741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50F4C2-DFA2-4C99-87D3-F8D84A854A9C}"/>
              </a:ext>
            </a:extLst>
          </p:cNvPr>
          <p:cNvSpPr/>
          <p:nvPr/>
        </p:nvSpPr>
        <p:spPr>
          <a:xfrm>
            <a:off x="151514" y="970232"/>
            <a:ext cx="951613" cy="284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Bell MT" panose="02020503060305020303" pitchFamily="18" charset="0"/>
              </a:rPr>
              <a:t>Menu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255B22-36F0-4858-BF55-08ECCF2FF8E6}"/>
              </a:ext>
            </a:extLst>
          </p:cNvPr>
          <p:cNvCxnSpPr>
            <a:cxnSpLocks/>
          </p:cNvCxnSpPr>
          <p:nvPr/>
        </p:nvCxnSpPr>
        <p:spPr>
          <a:xfrm flipH="1">
            <a:off x="148860" y="4131599"/>
            <a:ext cx="1351663" cy="0"/>
          </a:xfrm>
          <a:prstGeom prst="line">
            <a:avLst/>
          </a:prstGeom>
          <a:ln w="19050">
            <a:solidFill>
              <a:schemeClr val="accent2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DB35E-A16C-432A-B137-CD30E03A51F5}"/>
              </a:ext>
            </a:extLst>
          </p:cNvPr>
          <p:cNvSpPr/>
          <p:nvPr/>
        </p:nvSpPr>
        <p:spPr>
          <a:xfrm>
            <a:off x="161190" y="4341187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Report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5CC7DB-FD95-4BA3-8533-E4B03FF2C723}"/>
              </a:ext>
            </a:extLst>
          </p:cNvPr>
          <p:cNvSpPr/>
          <p:nvPr/>
        </p:nvSpPr>
        <p:spPr>
          <a:xfrm>
            <a:off x="212653" y="4815076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Settings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92C7E-E6A2-49C9-B57E-ED20FEDFBF63}"/>
              </a:ext>
            </a:extLst>
          </p:cNvPr>
          <p:cNvSpPr/>
          <p:nvPr/>
        </p:nvSpPr>
        <p:spPr>
          <a:xfrm>
            <a:off x="25254" y="3075781"/>
            <a:ext cx="1446028" cy="358304"/>
          </a:xfrm>
          <a:prstGeom prst="rect">
            <a:avLst/>
          </a:prstGeom>
          <a:solidFill>
            <a:srgbClr val="FFE4E0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4C56C04-1C50-4ABA-A735-682B1ADF2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" y="4372558"/>
            <a:ext cx="274320" cy="2743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916D8B-C204-43E5-B6A5-D803E746EFC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" y="4786105"/>
            <a:ext cx="301752" cy="3017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ADBF9D-10D8-4C4F-899A-8625048504A0}"/>
              </a:ext>
            </a:extLst>
          </p:cNvPr>
          <p:cNvSpPr/>
          <p:nvPr/>
        </p:nvSpPr>
        <p:spPr>
          <a:xfrm>
            <a:off x="374799" y="1307807"/>
            <a:ext cx="951613" cy="377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Dashboard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C57349-0DB0-4CEB-A077-490275D21D5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1" y="1399820"/>
            <a:ext cx="201168" cy="2011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5248A0-FED8-4F02-894D-C05E6DCDA489}"/>
              </a:ext>
            </a:extLst>
          </p:cNvPr>
          <p:cNvSpPr/>
          <p:nvPr/>
        </p:nvSpPr>
        <p:spPr>
          <a:xfrm>
            <a:off x="374799" y="1916053"/>
            <a:ext cx="951613" cy="377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Orders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8186ED9-D795-44ED-B35E-042F88C406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7" y="1920134"/>
            <a:ext cx="301752" cy="30175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2E6A03E-D852-4B16-8C18-B1CF9CD72D32}"/>
              </a:ext>
            </a:extLst>
          </p:cNvPr>
          <p:cNvSpPr/>
          <p:nvPr/>
        </p:nvSpPr>
        <p:spPr>
          <a:xfrm>
            <a:off x="374799" y="2524299"/>
            <a:ext cx="951613" cy="377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Cost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AC345C-8901-4A5D-8DD1-27389A79B321}"/>
              </a:ext>
            </a:extLst>
          </p:cNvPr>
          <p:cNvSpPr/>
          <p:nvPr/>
        </p:nvSpPr>
        <p:spPr>
          <a:xfrm>
            <a:off x="374799" y="3132545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D9564A"/>
                </a:solidFill>
                <a:latin typeface="Bell MT" panose="02020503060305020303" pitchFamily="18" charset="0"/>
              </a:rPr>
              <a:t>Performance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35521F-C729-472B-BB7D-5418AC04CC31}"/>
              </a:ext>
            </a:extLst>
          </p:cNvPr>
          <p:cNvSpPr/>
          <p:nvPr/>
        </p:nvSpPr>
        <p:spPr>
          <a:xfrm>
            <a:off x="374799" y="3622406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Customer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F7F7417-F5D9-4666-A988-144BDD042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" y="2536064"/>
            <a:ext cx="329184" cy="32918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242C74E-4032-4A54-98CA-A6B320FE1C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" y="3601203"/>
            <a:ext cx="301752" cy="3017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38E568-3F17-43FE-98E2-356A922A18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" y="3119881"/>
            <a:ext cx="274320" cy="27432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57006C-23C2-4833-84BE-9E0F2A629BD2}"/>
              </a:ext>
            </a:extLst>
          </p:cNvPr>
          <p:cNvCxnSpPr>
            <a:cxnSpLocks/>
          </p:cNvCxnSpPr>
          <p:nvPr/>
        </p:nvCxnSpPr>
        <p:spPr>
          <a:xfrm flipH="1">
            <a:off x="46518" y="1254559"/>
            <a:ext cx="1351663" cy="0"/>
          </a:xfrm>
          <a:prstGeom prst="line">
            <a:avLst/>
          </a:prstGeom>
          <a:ln w="19050">
            <a:solidFill>
              <a:schemeClr val="accent2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330084D-F9C8-41E7-B361-EF36FCB8BA30}"/>
              </a:ext>
            </a:extLst>
          </p:cNvPr>
          <p:cNvSpPr/>
          <p:nvPr/>
        </p:nvSpPr>
        <p:spPr>
          <a:xfrm>
            <a:off x="1935114" y="1536401"/>
            <a:ext cx="6490173" cy="2687297"/>
          </a:xfrm>
          <a:prstGeom prst="roundRect">
            <a:avLst>
              <a:gd name="adj" fmla="val 4402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9B9210-0B34-490E-BB52-CB5D41981CE9}"/>
              </a:ext>
            </a:extLst>
          </p:cNvPr>
          <p:cNvSpPr/>
          <p:nvPr/>
        </p:nvSpPr>
        <p:spPr>
          <a:xfrm>
            <a:off x="1935115" y="4341187"/>
            <a:ext cx="6490172" cy="23788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97DE60-FFAD-4580-B1CF-774361B4F4F7}"/>
              </a:ext>
            </a:extLst>
          </p:cNvPr>
          <p:cNvSpPr/>
          <p:nvPr/>
        </p:nvSpPr>
        <p:spPr>
          <a:xfrm>
            <a:off x="1935115" y="714852"/>
            <a:ext cx="669862" cy="6483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E1D2A-07A7-43DC-B899-90CE4E0C70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035" y="793918"/>
            <a:ext cx="456148" cy="456148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30D97616-5950-415B-A9F3-CA7F2275E7B6}"/>
              </a:ext>
            </a:extLst>
          </p:cNvPr>
          <p:cNvSpPr/>
          <p:nvPr/>
        </p:nvSpPr>
        <p:spPr>
          <a:xfrm>
            <a:off x="4098506" y="702278"/>
            <a:ext cx="669862" cy="6483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FA10C10-80D2-48D4-9284-54FF0D554C4E}"/>
              </a:ext>
            </a:extLst>
          </p:cNvPr>
          <p:cNvSpPr/>
          <p:nvPr/>
        </p:nvSpPr>
        <p:spPr>
          <a:xfrm>
            <a:off x="6261897" y="689704"/>
            <a:ext cx="669862" cy="6483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EFA69E-91FC-44BB-BC61-EF04CAF5A7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17" y="770605"/>
            <a:ext cx="457542" cy="457542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A89BCB6-7D20-49E3-8972-0A936AD95048}"/>
              </a:ext>
            </a:extLst>
          </p:cNvPr>
          <p:cNvSpPr/>
          <p:nvPr/>
        </p:nvSpPr>
        <p:spPr>
          <a:xfrm>
            <a:off x="8601740" y="714854"/>
            <a:ext cx="3445599" cy="2907552"/>
          </a:xfrm>
          <a:prstGeom prst="roundRect">
            <a:avLst>
              <a:gd name="adj" fmla="val 459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5E8AD04-658B-470C-B9E2-EA6963F08D71}"/>
              </a:ext>
            </a:extLst>
          </p:cNvPr>
          <p:cNvSpPr/>
          <p:nvPr/>
        </p:nvSpPr>
        <p:spPr>
          <a:xfrm>
            <a:off x="8597541" y="3752471"/>
            <a:ext cx="3445599" cy="2962274"/>
          </a:xfrm>
          <a:prstGeom prst="roundRect">
            <a:avLst>
              <a:gd name="adj" fmla="val 4599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FA4041-9163-4748-A586-B251E119EF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23" y="776044"/>
            <a:ext cx="467506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6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BD9B67-6DD7-4287-9691-113B779AAD65}"/>
              </a:ext>
            </a:extLst>
          </p:cNvPr>
          <p:cNvSpPr/>
          <p:nvPr/>
        </p:nvSpPr>
        <p:spPr>
          <a:xfrm>
            <a:off x="1669313" y="10630"/>
            <a:ext cx="10522687" cy="574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F363D3-9D0A-4C54-82EE-B74C7554BF16}"/>
              </a:ext>
            </a:extLst>
          </p:cNvPr>
          <p:cNvSpPr/>
          <p:nvPr/>
        </p:nvSpPr>
        <p:spPr>
          <a:xfrm>
            <a:off x="0" y="0"/>
            <a:ext cx="1669313" cy="67729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C1B18B-2F86-4844-B9FA-7CDD4292C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" y="10632"/>
            <a:ext cx="1446028" cy="5741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50F4C2-DFA2-4C99-87D3-F8D84A854A9C}"/>
              </a:ext>
            </a:extLst>
          </p:cNvPr>
          <p:cNvSpPr/>
          <p:nvPr/>
        </p:nvSpPr>
        <p:spPr>
          <a:xfrm>
            <a:off x="151514" y="970232"/>
            <a:ext cx="951613" cy="284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Bell MT" panose="02020503060305020303" pitchFamily="18" charset="0"/>
              </a:rPr>
              <a:t>Menu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255B22-36F0-4858-BF55-08ECCF2FF8E6}"/>
              </a:ext>
            </a:extLst>
          </p:cNvPr>
          <p:cNvCxnSpPr>
            <a:cxnSpLocks/>
          </p:cNvCxnSpPr>
          <p:nvPr/>
        </p:nvCxnSpPr>
        <p:spPr>
          <a:xfrm flipH="1">
            <a:off x="148860" y="4131599"/>
            <a:ext cx="1351663" cy="0"/>
          </a:xfrm>
          <a:prstGeom prst="line">
            <a:avLst/>
          </a:prstGeom>
          <a:ln w="19050">
            <a:solidFill>
              <a:schemeClr val="accent2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DB35E-A16C-432A-B137-CD30E03A51F5}"/>
              </a:ext>
            </a:extLst>
          </p:cNvPr>
          <p:cNvSpPr/>
          <p:nvPr/>
        </p:nvSpPr>
        <p:spPr>
          <a:xfrm>
            <a:off x="161190" y="4341187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Report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5CC7DB-FD95-4BA3-8533-E4B03FF2C723}"/>
              </a:ext>
            </a:extLst>
          </p:cNvPr>
          <p:cNvSpPr/>
          <p:nvPr/>
        </p:nvSpPr>
        <p:spPr>
          <a:xfrm>
            <a:off x="212653" y="4815076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Settings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092C7E-E6A2-49C9-B57E-ED20FEDFBF63}"/>
              </a:ext>
            </a:extLst>
          </p:cNvPr>
          <p:cNvSpPr/>
          <p:nvPr/>
        </p:nvSpPr>
        <p:spPr>
          <a:xfrm>
            <a:off x="25254" y="3575518"/>
            <a:ext cx="1446028" cy="358304"/>
          </a:xfrm>
          <a:prstGeom prst="rect">
            <a:avLst/>
          </a:prstGeom>
          <a:solidFill>
            <a:srgbClr val="FFE4E0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4C56C04-1C50-4ABA-A735-682B1ADF2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" y="4372558"/>
            <a:ext cx="274320" cy="27432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916D8B-C204-43E5-B6A5-D803E746EFC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" y="4786105"/>
            <a:ext cx="301752" cy="3017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ADBF9D-10D8-4C4F-899A-8625048504A0}"/>
              </a:ext>
            </a:extLst>
          </p:cNvPr>
          <p:cNvSpPr/>
          <p:nvPr/>
        </p:nvSpPr>
        <p:spPr>
          <a:xfrm>
            <a:off x="374799" y="1307807"/>
            <a:ext cx="951613" cy="377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Dashboard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5C57349-0DB0-4CEB-A077-490275D21D5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1" y="1399820"/>
            <a:ext cx="201168" cy="2011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5248A0-FED8-4F02-894D-C05E6DCDA489}"/>
              </a:ext>
            </a:extLst>
          </p:cNvPr>
          <p:cNvSpPr/>
          <p:nvPr/>
        </p:nvSpPr>
        <p:spPr>
          <a:xfrm>
            <a:off x="374799" y="1916053"/>
            <a:ext cx="951613" cy="377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Orders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8186ED9-D795-44ED-B35E-042F88C406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7" y="1920134"/>
            <a:ext cx="301752" cy="30175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2E6A03E-D852-4B16-8C18-B1CF9CD72D32}"/>
              </a:ext>
            </a:extLst>
          </p:cNvPr>
          <p:cNvSpPr/>
          <p:nvPr/>
        </p:nvSpPr>
        <p:spPr>
          <a:xfrm>
            <a:off x="374799" y="2524299"/>
            <a:ext cx="951613" cy="377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Cost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AC345C-8901-4A5D-8DD1-27389A79B321}"/>
              </a:ext>
            </a:extLst>
          </p:cNvPr>
          <p:cNvSpPr/>
          <p:nvPr/>
        </p:nvSpPr>
        <p:spPr>
          <a:xfrm>
            <a:off x="374799" y="3132545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Bell MT" panose="02020503060305020303" pitchFamily="18" charset="0"/>
              </a:rPr>
              <a:t>Performance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35521F-C729-472B-BB7D-5418AC04CC31}"/>
              </a:ext>
            </a:extLst>
          </p:cNvPr>
          <p:cNvSpPr/>
          <p:nvPr/>
        </p:nvSpPr>
        <p:spPr>
          <a:xfrm>
            <a:off x="374799" y="3622406"/>
            <a:ext cx="1113759" cy="25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D9564A"/>
                </a:solidFill>
                <a:latin typeface="Bell MT" panose="02020503060305020303" pitchFamily="18" charset="0"/>
              </a:rPr>
              <a:t>Customer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F7F7417-F5D9-4666-A988-144BDD042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" y="2536064"/>
            <a:ext cx="329184" cy="32918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242C74E-4032-4A54-98CA-A6B320FE1C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" y="3601203"/>
            <a:ext cx="301752" cy="3017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38E568-3F17-43FE-98E2-356A922A18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9" y="3119881"/>
            <a:ext cx="274320" cy="27432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57006C-23C2-4833-84BE-9E0F2A629BD2}"/>
              </a:ext>
            </a:extLst>
          </p:cNvPr>
          <p:cNvCxnSpPr>
            <a:cxnSpLocks/>
          </p:cNvCxnSpPr>
          <p:nvPr/>
        </p:nvCxnSpPr>
        <p:spPr>
          <a:xfrm flipH="1">
            <a:off x="46518" y="1254559"/>
            <a:ext cx="1351663" cy="0"/>
          </a:xfrm>
          <a:prstGeom prst="line">
            <a:avLst/>
          </a:prstGeom>
          <a:ln w="19050">
            <a:solidFill>
              <a:schemeClr val="accent2">
                <a:alpha val="2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B6ED4C0-B8BB-4B9F-A4B5-24BBDD19DE4A}"/>
              </a:ext>
            </a:extLst>
          </p:cNvPr>
          <p:cNvSpPr/>
          <p:nvPr/>
        </p:nvSpPr>
        <p:spPr>
          <a:xfrm>
            <a:off x="1796905" y="791384"/>
            <a:ext cx="5126005" cy="278413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AF21E4A-473E-4AE0-86A6-4AE6417203F9}"/>
              </a:ext>
            </a:extLst>
          </p:cNvPr>
          <p:cNvSpPr/>
          <p:nvPr/>
        </p:nvSpPr>
        <p:spPr>
          <a:xfrm>
            <a:off x="5784112" y="3782113"/>
            <a:ext cx="3672450" cy="2990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9B9210-0B34-490E-BB52-CB5D41981CE9}"/>
              </a:ext>
            </a:extLst>
          </p:cNvPr>
          <p:cNvSpPr/>
          <p:nvPr/>
        </p:nvSpPr>
        <p:spPr>
          <a:xfrm>
            <a:off x="7070669" y="798891"/>
            <a:ext cx="2385893" cy="28023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70C498-6E03-41F4-A9BE-4ABF2203B3B2}"/>
              </a:ext>
            </a:extLst>
          </p:cNvPr>
          <p:cNvSpPr/>
          <p:nvPr/>
        </p:nvSpPr>
        <p:spPr>
          <a:xfrm>
            <a:off x="9654593" y="791384"/>
            <a:ext cx="2385893" cy="27841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60DD5F-62B8-42BD-BEEC-C419E043B97B}"/>
              </a:ext>
            </a:extLst>
          </p:cNvPr>
          <p:cNvSpPr/>
          <p:nvPr/>
        </p:nvSpPr>
        <p:spPr>
          <a:xfrm>
            <a:off x="9654593" y="3695790"/>
            <a:ext cx="2385893" cy="3077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3FED77-BB3F-4442-AFB8-2B9A6DC7C76F}"/>
              </a:ext>
            </a:extLst>
          </p:cNvPr>
          <p:cNvSpPr/>
          <p:nvPr/>
        </p:nvSpPr>
        <p:spPr>
          <a:xfrm>
            <a:off x="1796905" y="3782113"/>
            <a:ext cx="3789176" cy="2990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2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43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oluwatobi</dc:creator>
  <cp:lastModifiedBy>samuel oluwatobi</cp:lastModifiedBy>
  <cp:revision>21</cp:revision>
  <dcterms:created xsi:type="dcterms:W3CDTF">2025-06-10T22:12:45Z</dcterms:created>
  <dcterms:modified xsi:type="dcterms:W3CDTF">2025-06-11T08:54:18Z</dcterms:modified>
</cp:coreProperties>
</file>