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b0b313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b0b313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b0b313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b0b313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b0b313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b0b313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7cf055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7cf055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a7cf055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a7cf055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b0b3130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b0b313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4a0c737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4a0c73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4a0c73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4a0c73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0b313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0b313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b0b3130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b0b3130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b0b31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b0b31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5ce75ee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5ce75ee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0b31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0b31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b0b313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b0b313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jrovai/OpenCV-Face-Recognition" TargetMode="External"/><Relationship Id="rId4" Type="http://schemas.openxmlformats.org/officeDocument/2006/relationships/hyperlink" Target="https://people.revoledu.com/kardi/tutorial/Python/Video+Analysis+using+OpenCV-Python.html" TargetMode="External"/><Relationship Id="rId5" Type="http://schemas.openxmlformats.org/officeDocument/2006/relationships/hyperlink" Target="https://nrsyed.com/2018/02/08/real-time-video-histograms-with-opencv-and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5050" y="646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Project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ACVK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Analisis Histogram Wajah dengan </a:t>
            </a:r>
            <a:r>
              <a:rPr b="1" i="1" lang="en" sz="2400"/>
              <a:t>Edge Detection</a:t>
            </a:r>
            <a:endParaRPr b="1" i="1"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77750" y="3295600"/>
            <a:ext cx="39828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</a:t>
            </a:r>
            <a:r>
              <a:rPr lang="en" sz="1400"/>
              <a:t> by : </a:t>
            </a:r>
            <a:br>
              <a:rPr lang="en" sz="1400"/>
            </a:br>
            <a:r>
              <a:rPr lang="en" sz="1400"/>
              <a:t>Sunu Ilham Pradika 	(17081010045)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 Idham Fachrurrozi 	(17081010044)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Kholilul Rachman NM	(17081010055)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</a:t>
            </a:r>
            <a:endParaRPr sz="3000"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6045" l="6016" r="6016" t="48635"/>
          <a:stretch/>
        </p:blipFill>
        <p:spPr>
          <a:xfrm>
            <a:off x="1465025" y="936900"/>
            <a:ext cx="6213948" cy="397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</a:t>
            </a:r>
            <a:endParaRPr sz="3000"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51611" l="6429" r="6681" t="5691"/>
          <a:stretch/>
        </p:blipFill>
        <p:spPr>
          <a:xfrm>
            <a:off x="1846913" y="1115175"/>
            <a:ext cx="5940077" cy="370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</a:t>
            </a:r>
            <a:endParaRPr sz="3000"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5525" l="6551" r="6560" t="48960"/>
          <a:stretch/>
        </p:blipFill>
        <p:spPr>
          <a:xfrm>
            <a:off x="1846913" y="978625"/>
            <a:ext cx="5940077" cy="39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18705" l="3942" r="1045" t="23384"/>
          <a:stretch/>
        </p:blipFill>
        <p:spPr>
          <a:xfrm>
            <a:off x="251450" y="1540725"/>
            <a:ext cx="8688048" cy="29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26551" l="0" r="-704" t="20077"/>
          <a:stretch/>
        </p:blipFill>
        <p:spPr>
          <a:xfrm>
            <a:off x="-101000" y="1536450"/>
            <a:ext cx="9207998" cy="27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Referensi</a:t>
            </a:r>
            <a:endParaRPr sz="3000"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Face Recognition 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https://github.com/Mjrovai/OpenCV-Face-Recognition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Edge Detection 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https://people.revoledu.com/kardi/tutorial/Python/Video+Analysis+using+OpenCV-Python.html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Histogram Analysis 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https://nrsyed.com/2018/02/08/real-time-video-histograms-with-opencv-and-python/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Overview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Methods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Flowchart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Code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Program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Edge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Histogram</a:t>
            </a:r>
            <a:br>
              <a:rPr lang="en" sz="2400"/>
            </a:br>
            <a:r>
              <a:rPr lang="en" sz="2400"/>
              <a:t>a)	RGB</a:t>
            </a:r>
            <a:br>
              <a:rPr lang="en" sz="2400"/>
            </a:br>
            <a:r>
              <a:rPr lang="en" sz="2400"/>
              <a:t>b)	Grayscale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Edge Detection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7425" y="1567550"/>
            <a:ext cx="727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400"/>
              <a:t>Edge Detection</a:t>
            </a:r>
            <a:r>
              <a:rPr lang="en" sz="2400"/>
              <a:t> merupakan deteksi tepi pada </a:t>
            </a:r>
            <a:r>
              <a:rPr i="1" lang="en" sz="2400"/>
              <a:t>OpenCV</a:t>
            </a:r>
            <a:r>
              <a:rPr lang="en" sz="2400"/>
              <a:t>. Pada deteksi tepi terdapat beberapa proses dimulai dengan mencari magnitudo dan arah gradien yang selanjutnya mengambil dua nilai ambang, berupa min &amp; max. Nilai tersebut yang akan menentukan tepi atau bukan.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Histogram adalah grafik batang yang berguna untuk menampilkan frekuensi data. Pada studi kasus kami histogram hanya menampilkan frekuensi data dari wajah yang terdeteksi oleh OpenCV, </a:t>
            </a:r>
            <a:r>
              <a:rPr lang="en" sz="2400"/>
              <a:t> dan histogram tersebut berjalan pada warna RGB dan </a:t>
            </a:r>
            <a:r>
              <a:rPr i="1" lang="en" sz="2400"/>
              <a:t>Grayscale.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Flowchart</a:t>
            </a:r>
            <a:endParaRPr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53045" l="0" r="6076" t="0"/>
          <a:stretch/>
        </p:blipFill>
        <p:spPr>
          <a:xfrm>
            <a:off x="3935950" y="510375"/>
            <a:ext cx="4640899" cy="41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Flowchart</a:t>
            </a:r>
            <a:endParaRPr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48477"/>
          <a:stretch/>
        </p:blipFill>
        <p:spPr>
          <a:xfrm>
            <a:off x="3903775" y="450375"/>
            <a:ext cx="4626789" cy="42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</a:t>
            </a:r>
            <a:endParaRPr sz="300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21896" l="13369" r="13493" t="21812"/>
          <a:stretch/>
        </p:blipFill>
        <p:spPr>
          <a:xfrm>
            <a:off x="2366900" y="1653800"/>
            <a:ext cx="4187650" cy="1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</a:t>
            </a:r>
            <a:endParaRPr sz="300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51879" l="5840" r="6192" t="4659"/>
          <a:stretch/>
        </p:blipFill>
        <p:spPr>
          <a:xfrm>
            <a:off x="1440600" y="1043125"/>
            <a:ext cx="6213948" cy="381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