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27" d="100"/>
          <a:sy n="127" d="100"/>
        </p:scale>
        <p:origin x="110"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uk Park" userId="9d3895c149666351" providerId="LiveId" clId="{2AA6CC83-C9F8-4C51-BB54-945EE3FC2660}"/>
    <pc:docChg chg="undo custSel addSld delSld modSld">
      <pc:chgData name="Sunuk Park" userId="9d3895c149666351" providerId="LiveId" clId="{2AA6CC83-C9F8-4C51-BB54-945EE3FC2660}" dt="2023-09-20T21:59:47.357" v="5631" actId="12"/>
      <pc:docMkLst>
        <pc:docMk/>
      </pc:docMkLst>
      <pc:sldChg chg="addSp delSp modSp mod">
        <pc:chgData name="Sunuk Park" userId="9d3895c149666351" providerId="LiveId" clId="{2AA6CC83-C9F8-4C51-BB54-945EE3FC2660}" dt="2023-09-20T21:59:15.139" v="5615" actId="478"/>
        <pc:sldMkLst>
          <pc:docMk/>
          <pc:sldMk cId="3658537277" sldId="256"/>
        </pc:sldMkLst>
        <pc:spChg chg="mod">
          <ac:chgData name="Sunuk Park" userId="9d3895c149666351" providerId="LiveId" clId="{2AA6CC83-C9F8-4C51-BB54-945EE3FC2660}" dt="2023-09-20T21:59:00.167" v="5613" actId="20577"/>
          <ac:spMkLst>
            <pc:docMk/>
            <pc:sldMk cId="3658537277" sldId="256"/>
            <ac:spMk id="2" creationId="{0BA7E661-5F76-7F9C-9F01-0089FB19AE29}"/>
          </ac:spMkLst>
        </pc:spChg>
        <pc:spChg chg="add del">
          <ac:chgData name="Sunuk Park" userId="9d3895c149666351" providerId="LiveId" clId="{2AA6CC83-C9F8-4C51-BB54-945EE3FC2660}" dt="2023-09-20T21:59:15.139" v="5615" actId="478"/>
          <ac:spMkLst>
            <pc:docMk/>
            <pc:sldMk cId="3658537277" sldId="256"/>
            <ac:spMk id="3" creationId="{A349D3E2-D01B-0918-C9B0-21211B70AE22}"/>
          </ac:spMkLst>
        </pc:spChg>
      </pc:sldChg>
      <pc:sldChg chg="addSp delSp modSp mod">
        <pc:chgData name="Sunuk Park" userId="9d3895c149666351" providerId="LiveId" clId="{2AA6CC83-C9F8-4C51-BB54-945EE3FC2660}" dt="2023-09-20T21:53:26.874" v="5226" actId="20577"/>
        <pc:sldMkLst>
          <pc:docMk/>
          <pc:sldMk cId="3052113801" sldId="257"/>
        </pc:sldMkLst>
        <pc:spChg chg="mod">
          <ac:chgData name="Sunuk Park" userId="9d3895c149666351" providerId="LiveId" clId="{2AA6CC83-C9F8-4C51-BB54-945EE3FC2660}" dt="2023-09-05T04:37:02.577" v="2965" actId="255"/>
          <ac:spMkLst>
            <pc:docMk/>
            <pc:sldMk cId="3052113801" sldId="257"/>
            <ac:spMk id="2" creationId="{295532A3-9E62-A45F-BD90-B217F7EFA72B}"/>
          </ac:spMkLst>
        </pc:spChg>
        <pc:spChg chg="mod">
          <ac:chgData name="Sunuk Park" userId="9d3895c149666351" providerId="LiveId" clId="{2AA6CC83-C9F8-4C51-BB54-945EE3FC2660}" dt="2023-09-20T21:53:26.874" v="5226" actId="20577"/>
          <ac:spMkLst>
            <pc:docMk/>
            <pc:sldMk cId="3052113801" sldId="257"/>
            <ac:spMk id="3" creationId="{B012402F-76E3-F13B-3670-3BF917558026}"/>
          </ac:spMkLst>
        </pc:spChg>
        <pc:spChg chg="del">
          <ac:chgData name="Sunuk Park" userId="9d3895c149666351" providerId="LiveId" clId="{2AA6CC83-C9F8-4C51-BB54-945EE3FC2660}" dt="2023-09-04T21:31:14.351" v="184" actId="3680"/>
          <ac:spMkLst>
            <pc:docMk/>
            <pc:sldMk cId="3052113801" sldId="257"/>
            <ac:spMk id="4" creationId="{C71C3C21-205F-1032-10E4-1DBB3B6930BA}"/>
          </ac:spMkLst>
        </pc:spChg>
        <pc:graphicFrameChg chg="add mod ord modGraphic">
          <ac:chgData name="Sunuk Park" userId="9d3895c149666351" providerId="LiveId" clId="{2AA6CC83-C9F8-4C51-BB54-945EE3FC2660}" dt="2023-09-20T21:53:00.644" v="5173" actId="20577"/>
          <ac:graphicFrameMkLst>
            <pc:docMk/>
            <pc:sldMk cId="3052113801" sldId="257"/>
            <ac:graphicFrameMk id="5" creationId="{E3F6E35C-FA81-D3EA-FAA1-DFCB1867B27D}"/>
          </ac:graphicFrameMkLst>
        </pc:graphicFrameChg>
      </pc:sldChg>
      <pc:sldChg chg="modSp new del mod">
        <pc:chgData name="Sunuk Park" userId="9d3895c149666351" providerId="LiveId" clId="{2AA6CC83-C9F8-4C51-BB54-945EE3FC2660}" dt="2023-09-05T02:34:34.560" v="2230" actId="47"/>
        <pc:sldMkLst>
          <pc:docMk/>
          <pc:sldMk cId="3443219832" sldId="258"/>
        </pc:sldMkLst>
        <pc:spChg chg="mod">
          <ac:chgData name="Sunuk Park" userId="9d3895c149666351" providerId="LiveId" clId="{2AA6CC83-C9F8-4C51-BB54-945EE3FC2660}" dt="2023-09-04T21:36:09.748" v="389" actId="20577"/>
          <ac:spMkLst>
            <pc:docMk/>
            <pc:sldMk cId="3443219832" sldId="258"/>
            <ac:spMk id="2" creationId="{EDF53B08-8E50-906D-DA08-9BB49F4ABED2}"/>
          </ac:spMkLst>
        </pc:spChg>
        <pc:spChg chg="mod">
          <ac:chgData name="Sunuk Park" userId="9d3895c149666351" providerId="LiveId" clId="{2AA6CC83-C9F8-4C51-BB54-945EE3FC2660}" dt="2023-09-05T02:32:40.644" v="2206" actId="20577"/>
          <ac:spMkLst>
            <pc:docMk/>
            <pc:sldMk cId="3443219832" sldId="258"/>
            <ac:spMk id="3" creationId="{AF1D3979-ED53-104C-F0C3-048E295D963B}"/>
          </ac:spMkLst>
        </pc:spChg>
      </pc:sldChg>
      <pc:sldChg chg="modSp new del mod">
        <pc:chgData name="Sunuk Park" userId="9d3895c149666351" providerId="LiveId" clId="{2AA6CC83-C9F8-4C51-BB54-945EE3FC2660}" dt="2023-09-05T02:34:46.408" v="2231" actId="47"/>
        <pc:sldMkLst>
          <pc:docMk/>
          <pc:sldMk cId="1422269245" sldId="259"/>
        </pc:sldMkLst>
        <pc:spChg chg="mod">
          <ac:chgData name="Sunuk Park" userId="9d3895c149666351" providerId="LiveId" clId="{2AA6CC83-C9F8-4C51-BB54-945EE3FC2660}" dt="2023-09-04T21:36:28.035" v="398" actId="20577"/>
          <ac:spMkLst>
            <pc:docMk/>
            <pc:sldMk cId="1422269245" sldId="259"/>
            <ac:spMk id="2" creationId="{250D8491-EC26-7FDB-E4EF-4B77F7C91B1F}"/>
          </ac:spMkLst>
        </pc:spChg>
      </pc:sldChg>
      <pc:sldChg chg="modSp new del mod">
        <pc:chgData name="Sunuk Park" userId="9d3895c149666351" providerId="LiveId" clId="{2AA6CC83-C9F8-4C51-BB54-945EE3FC2660}" dt="2023-09-20T21:48:22.250" v="4734" actId="47"/>
        <pc:sldMkLst>
          <pc:docMk/>
          <pc:sldMk cId="1544521217" sldId="260"/>
        </pc:sldMkLst>
        <pc:spChg chg="mod">
          <ac:chgData name="Sunuk Park" userId="9d3895c149666351" providerId="LiveId" clId="{2AA6CC83-C9F8-4C51-BB54-945EE3FC2660}" dt="2023-09-04T21:36:42.341" v="415" actId="20577"/>
          <ac:spMkLst>
            <pc:docMk/>
            <pc:sldMk cId="1544521217" sldId="260"/>
            <ac:spMk id="2" creationId="{CFC4724F-6E8D-46CC-019A-32A12ABEA9A0}"/>
          </ac:spMkLst>
        </pc:spChg>
      </pc:sldChg>
      <pc:sldChg chg="modSp new del mod">
        <pc:chgData name="Sunuk Park" userId="9d3895c149666351" providerId="LiveId" clId="{2AA6CC83-C9F8-4C51-BB54-945EE3FC2660}" dt="2023-09-05T02:23:54.908" v="1809" actId="47"/>
        <pc:sldMkLst>
          <pc:docMk/>
          <pc:sldMk cId="1245957168" sldId="261"/>
        </pc:sldMkLst>
        <pc:spChg chg="mod">
          <ac:chgData name="Sunuk Park" userId="9d3895c149666351" providerId="LiveId" clId="{2AA6CC83-C9F8-4C51-BB54-945EE3FC2660}" dt="2023-09-04T21:37:03.642" v="434" actId="20577"/>
          <ac:spMkLst>
            <pc:docMk/>
            <pc:sldMk cId="1245957168" sldId="261"/>
            <ac:spMk id="2" creationId="{45FD087E-F4E6-B2CF-31D9-D149497636BF}"/>
          </ac:spMkLst>
        </pc:spChg>
        <pc:spChg chg="mod">
          <ac:chgData name="Sunuk Park" userId="9d3895c149666351" providerId="LiveId" clId="{2AA6CC83-C9F8-4C51-BB54-945EE3FC2660}" dt="2023-09-04T23:01:19.357" v="1671" actId="20577"/>
          <ac:spMkLst>
            <pc:docMk/>
            <pc:sldMk cId="1245957168" sldId="261"/>
            <ac:spMk id="3" creationId="{8F23A911-683A-21DD-C047-BBDFE6106011}"/>
          </ac:spMkLst>
        </pc:spChg>
      </pc:sldChg>
      <pc:sldChg chg="modSp add del mod">
        <pc:chgData name="Sunuk Park" userId="9d3895c149666351" providerId="LiveId" clId="{2AA6CC83-C9F8-4C51-BB54-945EE3FC2660}" dt="2023-09-05T02:23:57.436" v="1810" actId="47"/>
        <pc:sldMkLst>
          <pc:docMk/>
          <pc:sldMk cId="1832050620" sldId="262"/>
        </pc:sldMkLst>
        <pc:spChg chg="mod">
          <ac:chgData name="Sunuk Park" userId="9d3895c149666351" providerId="LiveId" clId="{2AA6CC83-C9F8-4C51-BB54-945EE3FC2660}" dt="2023-09-04T23:02:58.327" v="1693" actId="20577"/>
          <ac:spMkLst>
            <pc:docMk/>
            <pc:sldMk cId="1832050620" sldId="262"/>
            <ac:spMk id="2" creationId="{45FD087E-F4E6-B2CF-31D9-D149497636BF}"/>
          </ac:spMkLst>
        </pc:spChg>
      </pc:sldChg>
      <pc:sldChg chg="addSp modSp new mod">
        <pc:chgData name="Sunuk Park" userId="9d3895c149666351" providerId="LiveId" clId="{2AA6CC83-C9F8-4C51-BB54-945EE3FC2660}" dt="2023-09-20T21:58:08.934" v="5577" actId="12"/>
        <pc:sldMkLst>
          <pc:docMk/>
          <pc:sldMk cId="3391709347" sldId="263"/>
        </pc:sldMkLst>
        <pc:spChg chg="mod">
          <ac:chgData name="Sunuk Park" userId="9d3895c149666351" providerId="LiveId" clId="{2AA6CC83-C9F8-4C51-BB54-945EE3FC2660}" dt="2023-09-05T02:22:29.514" v="1759" actId="255"/>
          <ac:spMkLst>
            <pc:docMk/>
            <pc:sldMk cId="3391709347" sldId="263"/>
            <ac:spMk id="2" creationId="{5D77DB7B-8408-F9C8-78A1-5A668DB1B71E}"/>
          </ac:spMkLst>
        </pc:spChg>
        <pc:spChg chg="mod">
          <ac:chgData name="Sunuk Park" userId="9d3895c149666351" providerId="LiveId" clId="{2AA6CC83-C9F8-4C51-BB54-945EE3FC2660}" dt="2023-09-20T21:57:56.625" v="5576" actId="20577"/>
          <ac:spMkLst>
            <pc:docMk/>
            <pc:sldMk cId="3391709347" sldId="263"/>
            <ac:spMk id="3" creationId="{E3C3B197-2FB4-17ED-384A-D36EAA8D530B}"/>
          </ac:spMkLst>
        </pc:spChg>
        <pc:spChg chg="mod">
          <ac:chgData name="Sunuk Park" userId="9d3895c149666351" providerId="LiveId" clId="{2AA6CC83-C9F8-4C51-BB54-945EE3FC2660}" dt="2023-09-20T21:58:08.934" v="5577" actId="12"/>
          <ac:spMkLst>
            <pc:docMk/>
            <pc:sldMk cId="3391709347" sldId="263"/>
            <ac:spMk id="4" creationId="{468F9813-616C-508E-0A58-35371AA234A8}"/>
          </ac:spMkLst>
        </pc:spChg>
        <pc:spChg chg="add mod">
          <ac:chgData name="Sunuk Park" userId="9d3895c149666351" providerId="LiveId" clId="{2AA6CC83-C9F8-4C51-BB54-945EE3FC2660}" dt="2023-09-05T02:22:34.721" v="1760" actId="255"/>
          <ac:spMkLst>
            <pc:docMk/>
            <pc:sldMk cId="3391709347" sldId="263"/>
            <ac:spMk id="5" creationId="{390948D6-0E81-9471-B818-AAA198F0096D}"/>
          </ac:spMkLst>
        </pc:spChg>
      </pc:sldChg>
      <pc:sldChg chg="addSp modSp new mod">
        <pc:chgData name="Sunuk Park" userId="9d3895c149666351" providerId="LiveId" clId="{2AA6CC83-C9F8-4C51-BB54-945EE3FC2660}" dt="2023-09-20T21:47:18.031" v="4704" actId="20577"/>
        <pc:sldMkLst>
          <pc:docMk/>
          <pc:sldMk cId="1282426549" sldId="264"/>
        </pc:sldMkLst>
        <pc:spChg chg="mod">
          <ac:chgData name="Sunuk Park" userId="9d3895c149666351" providerId="LiveId" clId="{2AA6CC83-C9F8-4C51-BB54-945EE3FC2660}" dt="2023-09-05T02:33:55.357" v="2226" actId="108"/>
          <ac:spMkLst>
            <pc:docMk/>
            <pc:sldMk cId="1282426549" sldId="264"/>
            <ac:spMk id="2" creationId="{709F5EFD-45AD-40A0-A388-18C22FC9BEDF}"/>
          </ac:spMkLst>
        </pc:spChg>
        <pc:spChg chg="mod">
          <ac:chgData name="Sunuk Park" userId="9d3895c149666351" providerId="LiveId" clId="{2AA6CC83-C9F8-4C51-BB54-945EE3FC2660}" dt="2023-09-20T21:46:51.558" v="4678" actId="27636"/>
          <ac:spMkLst>
            <pc:docMk/>
            <pc:sldMk cId="1282426549" sldId="264"/>
            <ac:spMk id="3" creationId="{35DCC6E3-35F8-58D1-53FB-C6B3C7D90ADF}"/>
          </ac:spMkLst>
        </pc:spChg>
        <pc:spChg chg="mod">
          <ac:chgData name="Sunuk Park" userId="9d3895c149666351" providerId="LiveId" clId="{2AA6CC83-C9F8-4C51-BB54-945EE3FC2660}" dt="2023-09-20T21:47:18.031" v="4704" actId="20577"/>
          <ac:spMkLst>
            <pc:docMk/>
            <pc:sldMk cId="1282426549" sldId="264"/>
            <ac:spMk id="4" creationId="{48160BA5-4212-0E6B-C898-35F3A686CC5D}"/>
          </ac:spMkLst>
        </pc:spChg>
        <pc:spChg chg="add mod">
          <ac:chgData name="Sunuk Park" userId="9d3895c149666351" providerId="LiveId" clId="{2AA6CC83-C9F8-4C51-BB54-945EE3FC2660}" dt="2023-09-05T02:34:03.414" v="2227" actId="108"/>
          <ac:spMkLst>
            <pc:docMk/>
            <pc:sldMk cId="1282426549" sldId="264"/>
            <ac:spMk id="5" creationId="{C10D2D41-1DA5-9D16-F0A8-BA87BD4064FE}"/>
          </ac:spMkLst>
        </pc:spChg>
      </pc:sldChg>
      <pc:sldChg chg="modSp new del mod">
        <pc:chgData name="Sunuk Park" userId="9d3895c149666351" providerId="LiveId" clId="{2AA6CC83-C9F8-4C51-BB54-945EE3FC2660}" dt="2023-09-20T21:48:23.156" v="4735" actId="47"/>
        <pc:sldMkLst>
          <pc:docMk/>
          <pc:sldMk cId="4289997884" sldId="265"/>
        </pc:sldMkLst>
        <pc:spChg chg="mod">
          <ac:chgData name="Sunuk Park" userId="9d3895c149666351" providerId="LiveId" clId="{2AA6CC83-C9F8-4C51-BB54-945EE3FC2660}" dt="2023-09-05T02:55:29.200" v="2531" actId="20577"/>
          <ac:spMkLst>
            <pc:docMk/>
            <pc:sldMk cId="4289997884" sldId="265"/>
            <ac:spMk id="2" creationId="{56EB03AC-C759-1CE2-8E7F-3DD96C356587}"/>
          </ac:spMkLst>
        </pc:spChg>
      </pc:sldChg>
      <pc:sldChg chg="modSp add mod">
        <pc:chgData name="Sunuk Park" userId="9d3895c149666351" providerId="LiveId" clId="{2AA6CC83-C9F8-4C51-BB54-945EE3FC2660}" dt="2023-09-20T21:59:47.357" v="5631" actId="12"/>
        <pc:sldMkLst>
          <pc:docMk/>
          <pc:sldMk cId="2062938685" sldId="266"/>
        </pc:sldMkLst>
        <pc:spChg chg="mod">
          <ac:chgData name="Sunuk Park" userId="9d3895c149666351" providerId="LiveId" clId="{2AA6CC83-C9F8-4C51-BB54-945EE3FC2660}" dt="2023-09-20T21:48:12.660" v="4721" actId="20577"/>
          <ac:spMkLst>
            <pc:docMk/>
            <pc:sldMk cId="2062938685" sldId="266"/>
            <ac:spMk id="2" creationId="{709F5EFD-45AD-40A0-A388-18C22FC9BEDF}"/>
          </ac:spMkLst>
        </pc:spChg>
        <pc:spChg chg="mod">
          <ac:chgData name="Sunuk Park" userId="9d3895c149666351" providerId="LiveId" clId="{2AA6CC83-C9F8-4C51-BB54-945EE3FC2660}" dt="2023-09-20T21:59:47.357" v="5631" actId="12"/>
          <ac:spMkLst>
            <pc:docMk/>
            <pc:sldMk cId="2062938685" sldId="266"/>
            <ac:spMk id="3" creationId="{35DCC6E3-35F8-58D1-53FB-C6B3C7D90ADF}"/>
          </ac:spMkLst>
        </pc:spChg>
        <pc:spChg chg="mod">
          <ac:chgData name="Sunuk Park" userId="9d3895c149666351" providerId="LiveId" clId="{2AA6CC83-C9F8-4C51-BB54-945EE3FC2660}" dt="2023-09-20T21:50:54.156" v="4929" actId="20577"/>
          <ac:spMkLst>
            <pc:docMk/>
            <pc:sldMk cId="2062938685" sldId="266"/>
            <ac:spMk id="4" creationId="{48160BA5-4212-0E6B-C898-35F3A686CC5D}"/>
          </ac:spMkLst>
        </pc:spChg>
        <pc:spChg chg="mod">
          <ac:chgData name="Sunuk Park" userId="9d3895c149666351" providerId="LiveId" clId="{2AA6CC83-C9F8-4C51-BB54-945EE3FC2660}" dt="2023-09-20T21:48:17.523" v="4733" actId="20577"/>
          <ac:spMkLst>
            <pc:docMk/>
            <pc:sldMk cId="2062938685" sldId="266"/>
            <ac:spMk id="5" creationId="{C10D2D41-1DA5-9D16-F0A8-BA87BD4064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BEA1-B77B-17E7-DA51-71813491E9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E7FA61-0BD9-5C18-9C80-3C0613B46F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AF74BE-D484-55BA-A0BD-C262F73C72EF}"/>
              </a:ext>
            </a:extLst>
          </p:cNvPr>
          <p:cNvSpPr>
            <a:spLocks noGrp="1"/>
          </p:cNvSpPr>
          <p:nvPr>
            <p:ph type="dt" sz="half" idx="10"/>
          </p:nvPr>
        </p:nvSpPr>
        <p:spPr/>
        <p:txBody>
          <a:bodyPr/>
          <a:lstStyle/>
          <a:p>
            <a:fld id="{8EE23D72-88C8-4DC9-A102-91BF2F8B18B3}" type="datetimeFigureOut">
              <a:rPr lang="en-US" smtClean="0"/>
              <a:t>9/20/2023</a:t>
            </a:fld>
            <a:endParaRPr lang="en-US"/>
          </a:p>
        </p:txBody>
      </p:sp>
      <p:sp>
        <p:nvSpPr>
          <p:cNvPr id="5" name="Footer Placeholder 4">
            <a:extLst>
              <a:ext uri="{FF2B5EF4-FFF2-40B4-BE49-F238E27FC236}">
                <a16:creationId xmlns:a16="http://schemas.microsoft.com/office/drawing/2014/main" id="{AA8B821C-2658-BA13-CF4F-7A34B1476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1E7C2-DCCF-2865-F8B5-8AE34BC2E4B8}"/>
              </a:ext>
            </a:extLst>
          </p:cNvPr>
          <p:cNvSpPr>
            <a:spLocks noGrp="1"/>
          </p:cNvSpPr>
          <p:nvPr>
            <p:ph type="sldNum" sz="quarter" idx="12"/>
          </p:nvPr>
        </p:nvSpPr>
        <p:spPr/>
        <p:txBody>
          <a:bodyPr/>
          <a:lstStyle/>
          <a:p>
            <a:fld id="{0AE8EF0F-2A14-4AA2-8885-1E8E2B9382BE}" type="slidenum">
              <a:rPr lang="en-US" smtClean="0"/>
              <a:t>‹#›</a:t>
            </a:fld>
            <a:endParaRPr lang="en-US"/>
          </a:p>
        </p:txBody>
      </p:sp>
    </p:spTree>
    <p:extLst>
      <p:ext uri="{BB962C8B-B14F-4D97-AF65-F5344CB8AC3E}">
        <p14:creationId xmlns:p14="http://schemas.microsoft.com/office/powerpoint/2010/main" val="423700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A312-9E05-8A76-F7F0-89FB36BB36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910837-707D-AE8D-FAE1-A4A4D202E5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5806A-C36B-2676-3A2B-89C49E1DB2ED}"/>
              </a:ext>
            </a:extLst>
          </p:cNvPr>
          <p:cNvSpPr>
            <a:spLocks noGrp="1"/>
          </p:cNvSpPr>
          <p:nvPr>
            <p:ph type="dt" sz="half" idx="10"/>
          </p:nvPr>
        </p:nvSpPr>
        <p:spPr/>
        <p:txBody>
          <a:bodyPr/>
          <a:lstStyle/>
          <a:p>
            <a:fld id="{8EE23D72-88C8-4DC9-A102-91BF2F8B18B3}" type="datetimeFigureOut">
              <a:rPr lang="en-US" smtClean="0"/>
              <a:t>9/20/2023</a:t>
            </a:fld>
            <a:endParaRPr lang="en-US"/>
          </a:p>
        </p:txBody>
      </p:sp>
      <p:sp>
        <p:nvSpPr>
          <p:cNvPr id="5" name="Footer Placeholder 4">
            <a:extLst>
              <a:ext uri="{FF2B5EF4-FFF2-40B4-BE49-F238E27FC236}">
                <a16:creationId xmlns:a16="http://schemas.microsoft.com/office/drawing/2014/main" id="{6E98DB4A-60BA-81D4-86BA-6FB9770B4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974A6-BC9E-DAD2-6E8B-3B98E9FFCB66}"/>
              </a:ext>
            </a:extLst>
          </p:cNvPr>
          <p:cNvSpPr>
            <a:spLocks noGrp="1"/>
          </p:cNvSpPr>
          <p:nvPr>
            <p:ph type="sldNum" sz="quarter" idx="12"/>
          </p:nvPr>
        </p:nvSpPr>
        <p:spPr/>
        <p:txBody>
          <a:bodyPr/>
          <a:lstStyle/>
          <a:p>
            <a:fld id="{0AE8EF0F-2A14-4AA2-8885-1E8E2B9382BE}" type="slidenum">
              <a:rPr lang="en-US" smtClean="0"/>
              <a:t>‹#›</a:t>
            </a:fld>
            <a:endParaRPr lang="en-US"/>
          </a:p>
        </p:txBody>
      </p:sp>
    </p:spTree>
    <p:extLst>
      <p:ext uri="{BB962C8B-B14F-4D97-AF65-F5344CB8AC3E}">
        <p14:creationId xmlns:p14="http://schemas.microsoft.com/office/powerpoint/2010/main" val="114998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82488-527D-CF58-9B37-5121A3EAC0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419149-A957-1FB5-6586-9B7F4A7B18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9D1B1-6E65-66F9-7F22-F181DC8384E2}"/>
              </a:ext>
            </a:extLst>
          </p:cNvPr>
          <p:cNvSpPr>
            <a:spLocks noGrp="1"/>
          </p:cNvSpPr>
          <p:nvPr>
            <p:ph type="dt" sz="half" idx="10"/>
          </p:nvPr>
        </p:nvSpPr>
        <p:spPr/>
        <p:txBody>
          <a:bodyPr/>
          <a:lstStyle/>
          <a:p>
            <a:fld id="{8EE23D72-88C8-4DC9-A102-91BF2F8B18B3}" type="datetimeFigureOut">
              <a:rPr lang="en-US" smtClean="0"/>
              <a:t>9/20/2023</a:t>
            </a:fld>
            <a:endParaRPr lang="en-US"/>
          </a:p>
        </p:txBody>
      </p:sp>
      <p:sp>
        <p:nvSpPr>
          <p:cNvPr id="5" name="Footer Placeholder 4">
            <a:extLst>
              <a:ext uri="{FF2B5EF4-FFF2-40B4-BE49-F238E27FC236}">
                <a16:creationId xmlns:a16="http://schemas.microsoft.com/office/drawing/2014/main" id="{3D839F2B-0000-1795-3FA8-4841476F1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684FA-89D4-CF54-BDDB-0910509EC4CD}"/>
              </a:ext>
            </a:extLst>
          </p:cNvPr>
          <p:cNvSpPr>
            <a:spLocks noGrp="1"/>
          </p:cNvSpPr>
          <p:nvPr>
            <p:ph type="sldNum" sz="quarter" idx="12"/>
          </p:nvPr>
        </p:nvSpPr>
        <p:spPr/>
        <p:txBody>
          <a:bodyPr/>
          <a:lstStyle/>
          <a:p>
            <a:fld id="{0AE8EF0F-2A14-4AA2-8885-1E8E2B9382BE}" type="slidenum">
              <a:rPr lang="en-US" smtClean="0"/>
              <a:t>‹#›</a:t>
            </a:fld>
            <a:endParaRPr lang="en-US"/>
          </a:p>
        </p:txBody>
      </p:sp>
    </p:spTree>
    <p:extLst>
      <p:ext uri="{BB962C8B-B14F-4D97-AF65-F5344CB8AC3E}">
        <p14:creationId xmlns:p14="http://schemas.microsoft.com/office/powerpoint/2010/main" val="338892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FD37-BD6D-4D76-83E4-D567089E01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70EA2-711A-BC2D-1DFF-00B9D4E4D8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9BCA6-B6B6-0A1B-7869-CDFFD034FAF7}"/>
              </a:ext>
            </a:extLst>
          </p:cNvPr>
          <p:cNvSpPr>
            <a:spLocks noGrp="1"/>
          </p:cNvSpPr>
          <p:nvPr>
            <p:ph type="dt" sz="half" idx="10"/>
          </p:nvPr>
        </p:nvSpPr>
        <p:spPr/>
        <p:txBody>
          <a:bodyPr/>
          <a:lstStyle/>
          <a:p>
            <a:fld id="{8EE23D72-88C8-4DC9-A102-91BF2F8B18B3}" type="datetimeFigureOut">
              <a:rPr lang="en-US" smtClean="0"/>
              <a:t>9/20/2023</a:t>
            </a:fld>
            <a:endParaRPr lang="en-US"/>
          </a:p>
        </p:txBody>
      </p:sp>
      <p:sp>
        <p:nvSpPr>
          <p:cNvPr id="5" name="Footer Placeholder 4">
            <a:extLst>
              <a:ext uri="{FF2B5EF4-FFF2-40B4-BE49-F238E27FC236}">
                <a16:creationId xmlns:a16="http://schemas.microsoft.com/office/drawing/2014/main" id="{DC650817-4798-C52A-DA13-7BA2C739C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55D90-B4ED-4E75-AA06-C1054DCBA2A3}"/>
              </a:ext>
            </a:extLst>
          </p:cNvPr>
          <p:cNvSpPr>
            <a:spLocks noGrp="1"/>
          </p:cNvSpPr>
          <p:nvPr>
            <p:ph type="sldNum" sz="quarter" idx="12"/>
          </p:nvPr>
        </p:nvSpPr>
        <p:spPr/>
        <p:txBody>
          <a:bodyPr/>
          <a:lstStyle/>
          <a:p>
            <a:fld id="{0AE8EF0F-2A14-4AA2-8885-1E8E2B9382BE}" type="slidenum">
              <a:rPr lang="en-US" smtClean="0"/>
              <a:t>‹#›</a:t>
            </a:fld>
            <a:endParaRPr lang="en-US"/>
          </a:p>
        </p:txBody>
      </p:sp>
    </p:spTree>
    <p:extLst>
      <p:ext uri="{BB962C8B-B14F-4D97-AF65-F5344CB8AC3E}">
        <p14:creationId xmlns:p14="http://schemas.microsoft.com/office/powerpoint/2010/main" val="73726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8378-9579-F567-E8F2-6B5F285CE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70160E-F900-1571-1295-0A3BEAAEF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8749E7-E28B-7E35-3417-2EC4923D45B3}"/>
              </a:ext>
            </a:extLst>
          </p:cNvPr>
          <p:cNvSpPr>
            <a:spLocks noGrp="1"/>
          </p:cNvSpPr>
          <p:nvPr>
            <p:ph type="dt" sz="half" idx="10"/>
          </p:nvPr>
        </p:nvSpPr>
        <p:spPr/>
        <p:txBody>
          <a:bodyPr/>
          <a:lstStyle/>
          <a:p>
            <a:fld id="{8EE23D72-88C8-4DC9-A102-91BF2F8B18B3}" type="datetimeFigureOut">
              <a:rPr lang="en-US" smtClean="0"/>
              <a:t>9/20/2023</a:t>
            </a:fld>
            <a:endParaRPr lang="en-US"/>
          </a:p>
        </p:txBody>
      </p:sp>
      <p:sp>
        <p:nvSpPr>
          <p:cNvPr id="5" name="Footer Placeholder 4">
            <a:extLst>
              <a:ext uri="{FF2B5EF4-FFF2-40B4-BE49-F238E27FC236}">
                <a16:creationId xmlns:a16="http://schemas.microsoft.com/office/drawing/2014/main" id="{BD5CE7D2-47D2-34F6-2AB1-6DF1D52D2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DB6E1-FF54-EB80-D9D5-CD195006D3D9}"/>
              </a:ext>
            </a:extLst>
          </p:cNvPr>
          <p:cNvSpPr>
            <a:spLocks noGrp="1"/>
          </p:cNvSpPr>
          <p:nvPr>
            <p:ph type="sldNum" sz="quarter" idx="12"/>
          </p:nvPr>
        </p:nvSpPr>
        <p:spPr/>
        <p:txBody>
          <a:bodyPr/>
          <a:lstStyle/>
          <a:p>
            <a:fld id="{0AE8EF0F-2A14-4AA2-8885-1E8E2B9382BE}" type="slidenum">
              <a:rPr lang="en-US" smtClean="0"/>
              <a:t>‹#›</a:t>
            </a:fld>
            <a:endParaRPr lang="en-US"/>
          </a:p>
        </p:txBody>
      </p:sp>
    </p:spTree>
    <p:extLst>
      <p:ext uri="{BB962C8B-B14F-4D97-AF65-F5344CB8AC3E}">
        <p14:creationId xmlns:p14="http://schemas.microsoft.com/office/powerpoint/2010/main" val="282657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850B-1CFD-EAFF-C65B-C19A68CBC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C99E3-1236-6301-FF02-C6C08066C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9232CD-9A6A-FA09-B404-A6C1A2F4EC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DFBFE8-F78F-6D83-8289-7BCD9A20A1DF}"/>
              </a:ext>
            </a:extLst>
          </p:cNvPr>
          <p:cNvSpPr>
            <a:spLocks noGrp="1"/>
          </p:cNvSpPr>
          <p:nvPr>
            <p:ph type="dt" sz="half" idx="10"/>
          </p:nvPr>
        </p:nvSpPr>
        <p:spPr/>
        <p:txBody>
          <a:bodyPr/>
          <a:lstStyle/>
          <a:p>
            <a:fld id="{8EE23D72-88C8-4DC9-A102-91BF2F8B18B3}" type="datetimeFigureOut">
              <a:rPr lang="en-US" smtClean="0"/>
              <a:t>9/20/2023</a:t>
            </a:fld>
            <a:endParaRPr lang="en-US"/>
          </a:p>
        </p:txBody>
      </p:sp>
      <p:sp>
        <p:nvSpPr>
          <p:cNvPr id="6" name="Footer Placeholder 5">
            <a:extLst>
              <a:ext uri="{FF2B5EF4-FFF2-40B4-BE49-F238E27FC236}">
                <a16:creationId xmlns:a16="http://schemas.microsoft.com/office/drawing/2014/main" id="{EF00432B-51FA-7C3A-7C77-F5C3D186E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466D28-7CD2-555E-FDA7-389933A02A1B}"/>
              </a:ext>
            </a:extLst>
          </p:cNvPr>
          <p:cNvSpPr>
            <a:spLocks noGrp="1"/>
          </p:cNvSpPr>
          <p:nvPr>
            <p:ph type="sldNum" sz="quarter" idx="12"/>
          </p:nvPr>
        </p:nvSpPr>
        <p:spPr/>
        <p:txBody>
          <a:bodyPr/>
          <a:lstStyle/>
          <a:p>
            <a:fld id="{0AE8EF0F-2A14-4AA2-8885-1E8E2B9382BE}" type="slidenum">
              <a:rPr lang="en-US" smtClean="0"/>
              <a:t>‹#›</a:t>
            </a:fld>
            <a:endParaRPr lang="en-US"/>
          </a:p>
        </p:txBody>
      </p:sp>
    </p:spTree>
    <p:extLst>
      <p:ext uri="{BB962C8B-B14F-4D97-AF65-F5344CB8AC3E}">
        <p14:creationId xmlns:p14="http://schemas.microsoft.com/office/powerpoint/2010/main" val="343254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BE43-1903-366A-EC06-B8EC72212D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A8B68-4BCF-B2EE-7F85-5CFE8BB81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46EF5D-FFD6-0BA0-9F6D-AEEC67B523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F3D305-7D01-7D27-3888-01136180BE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131DE8-84A0-217F-CC06-6E9297AAA9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8C6C82-468F-7479-2D39-BEF5480AD8B1}"/>
              </a:ext>
            </a:extLst>
          </p:cNvPr>
          <p:cNvSpPr>
            <a:spLocks noGrp="1"/>
          </p:cNvSpPr>
          <p:nvPr>
            <p:ph type="dt" sz="half" idx="10"/>
          </p:nvPr>
        </p:nvSpPr>
        <p:spPr/>
        <p:txBody>
          <a:bodyPr/>
          <a:lstStyle/>
          <a:p>
            <a:fld id="{8EE23D72-88C8-4DC9-A102-91BF2F8B18B3}" type="datetimeFigureOut">
              <a:rPr lang="en-US" smtClean="0"/>
              <a:t>9/20/2023</a:t>
            </a:fld>
            <a:endParaRPr lang="en-US"/>
          </a:p>
        </p:txBody>
      </p:sp>
      <p:sp>
        <p:nvSpPr>
          <p:cNvPr id="8" name="Footer Placeholder 7">
            <a:extLst>
              <a:ext uri="{FF2B5EF4-FFF2-40B4-BE49-F238E27FC236}">
                <a16:creationId xmlns:a16="http://schemas.microsoft.com/office/drawing/2014/main" id="{E8F58829-53F0-CF14-4BA6-B8D861F4B4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82AF82-FE8C-48C2-45C9-E8547ADA05D7}"/>
              </a:ext>
            </a:extLst>
          </p:cNvPr>
          <p:cNvSpPr>
            <a:spLocks noGrp="1"/>
          </p:cNvSpPr>
          <p:nvPr>
            <p:ph type="sldNum" sz="quarter" idx="12"/>
          </p:nvPr>
        </p:nvSpPr>
        <p:spPr/>
        <p:txBody>
          <a:bodyPr/>
          <a:lstStyle/>
          <a:p>
            <a:fld id="{0AE8EF0F-2A14-4AA2-8885-1E8E2B9382BE}" type="slidenum">
              <a:rPr lang="en-US" smtClean="0"/>
              <a:t>‹#›</a:t>
            </a:fld>
            <a:endParaRPr lang="en-US"/>
          </a:p>
        </p:txBody>
      </p:sp>
    </p:spTree>
    <p:extLst>
      <p:ext uri="{BB962C8B-B14F-4D97-AF65-F5344CB8AC3E}">
        <p14:creationId xmlns:p14="http://schemas.microsoft.com/office/powerpoint/2010/main" val="218568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BF5E-16BF-F87E-9FB0-4A4EC1166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BF6A14-68A7-EADA-47EC-BC4DCCA89F54}"/>
              </a:ext>
            </a:extLst>
          </p:cNvPr>
          <p:cNvSpPr>
            <a:spLocks noGrp="1"/>
          </p:cNvSpPr>
          <p:nvPr>
            <p:ph type="dt" sz="half" idx="10"/>
          </p:nvPr>
        </p:nvSpPr>
        <p:spPr/>
        <p:txBody>
          <a:bodyPr/>
          <a:lstStyle/>
          <a:p>
            <a:fld id="{8EE23D72-88C8-4DC9-A102-91BF2F8B18B3}" type="datetimeFigureOut">
              <a:rPr lang="en-US" smtClean="0"/>
              <a:t>9/20/2023</a:t>
            </a:fld>
            <a:endParaRPr lang="en-US"/>
          </a:p>
        </p:txBody>
      </p:sp>
      <p:sp>
        <p:nvSpPr>
          <p:cNvPr id="4" name="Footer Placeholder 3">
            <a:extLst>
              <a:ext uri="{FF2B5EF4-FFF2-40B4-BE49-F238E27FC236}">
                <a16:creationId xmlns:a16="http://schemas.microsoft.com/office/drawing/2014/main" id="{9B555649-FCAC-E481-389B-A0B6159447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51F871-CCB2-4971-6396-1F54BC145F1D}"/>
              </a:ext>
            </a:extLst>
          </p:cNvPr>
          <p:cNvSpPr>
            <a:spLocks noGrp="1"/>
          </p:cNvSpPr>
          <p:nvPr>
            <p:ph type="sldNum" sz="quarter" idx="12"/>
          </p:nvPr>
        </p:nvSpPr>
        <p:spPr/>
        <p:txBody>
          <a:bodyPr/>
          <a:lstStyle/>
          <a:p>
            <a:fld id="{0AE8EF0F-2A14-4AA2-8885-1E8E2B9382BE}" type="slidenum">
              <a:rPr lang="en-US" smtClean="0"/>
              <a:t>‹#›</a:t>
            </a:fld>
            <a:endParaRPr lang="en-US"/>
          </a:p>
        </p:txBody>
      </p:sp>
    </p:spTree>
    <p:extLst>
      <p:ext uri="{BB962C8B-B14F-4D97-AF65-F5344CB8AC3E}">
        <p14:creationId xmlns:p14="http://schemas.microsoft.com/office/powerpoint/2010/main" val="77920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4FBEFC-3EDE-EA20-321D-0446C8FDA89D}"/>
              </a:ext>
            </a:extLst>
          </p:cNvPr>
          <p:cNvSpPr>
            <a:spLocks noGrp="1"/>
          </p:cNvSpPr>
          <p:nvPr>
            <p:ph type="dt" sz="half" idx="10"/>
          </p:nvPr>
        </p:nvSpPr>
        <p:spPr/>
        <p:txBody>
          <a:bodyPr/>
          <a:lstStyle/>
          <a:p>
            <a:fld id="{8EE23D72-88C8-4DC9-A102-91BF2F8B18B3}" type="datetimeFigureOut">
              <a:rPr lang="en-US" smtClean="0"/>
              <a:t>9/20/2023</a:t>
            </a:fld>
            <a:endParaRPr lang="en-US"/>
          </a:p>
        </p:txBody>
      </p:sp>
      <p:sp>
        <p:nvSpPr>
          <p:cNvPr id="3" name="Footer Placeholder 2">
            <a:extLst>
              <a:ext uri="{FF2B5EF4-FFF2-40B4-BE49-F238E27FC236}">
                <a16:creationId xmlns:a16="http://schemas.microsoft.com/office/drawing/2014/main" id="{599B4028-A701-18A6-B19B-67D29321B6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0F9A5F-AE91-3BDF-0433-C637645EF35C}"/>
              </a:ext>
            </a:extLst>
          </p:cNvPr>
          <p:cNvSpPr>
            <a:spLocks noGrp="1"/>
          </p:cNvSpPr>
          <p:nvPr>
            <p:ph type="sldNum" sz="quarter" idx="12"/>
          </p:nvPr>
        </p:nvSpPr>
        <p:spPr/>
        <p:txBody>
          <a:bodyPr/>
          <a:lstStyle/>
          <a:p>
            <a:fld id="{0AE8EF0F-2A14-4AA2-8885-1E8E2B9382BE}" type="slidenum">
              <a:rPr lang="en-US" smtClean="0"/>
              <a:t>‹#›</a:t>
            </a:fld>
            <a:endParaRPr lang="en-US"/>
          </a:p>
        </p:txBody>
      </p:sp>
    </p:spTree>
    <p:extLst>
      <p:ext uri="{BB962C8B-B14F-4D97-AF65-F5344CB8AC3E}">
        <p14:creationId xmlns:p14="http://schemas.microsoft.com/office/powerpoint/2010/main" val="220347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8CFC-9D79-89C4-1BC6-805BF1E367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D47A51-226B-2807-A199-7803F47D1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D1C01A-F951-8EA2-0B0A-54A34E660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65484-4988-8EEB-2A1D-499A5C42DEDE}"/>
              </a:ext>
            </a:extLst>
          </p:cNvPr>
          <p:cNvSpPr>
            <a:spLocks noGrp="1"/>
          </p:cNvSpPr>
          <p:nvPr>
            <p:ph type="dt" sz="half" idx="10"/>
          </p:nvPr>
        </p:nvSpPr>
        <p:spPr/>
        <p:txBody>
          <a:bodyPr/>
          <a:lstStyle/>
          <a:p>
            <a:fld id="{8EE23D72-88C8-4DC9-A102-91BF2F8B18B3}" type="datetimeFigureOut">
              <a:rPr lang="en-US" smtClean="0"/>
              <a:t>9/20/2023</a:t>
            </a:fld>
            <a:endParaRPr lang="en-US"/>
          </a:p>
        </p:txBody>
      </p:sp>
      <p:sp>
        <p:nvSpPr>
          <p:cNvPr id="6" name="Footer Placeholder 5">
            <a:extLst>
              <a:ext uri="{FF2B5EF4-FFF2-40B4-BE49-F238E27FC236}">
                <a16:creationId xmlns:a16="http://schemas.microsoft.com/office/drawing/2014/main" id="{90E064D7-8DEB-0C5B-8033-397861367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D10662-F9DD-7281-7278-EFF3F56E048D}"/>
              </a:ext>
            </a:extLst>
          </p:cNvPr>
          <p:cNvSpPr>
            <a:spLocks noGrp="1"/>
          </p:cNvSpPr>
          <p:nvPr>
            <p:ph type="sldNum" sz="quarter" idx="12"/>
          </p:nvPr>
        </p:nvSpPr>
        <p:spPr/>
        <p:txBody>
          <a:bodyPr/>
          <a:lstStyle/>
          <a:p>
            <a:fld id="{0AE8EF0F-2A14-4AA2-8885-1E8E2B9382BE}" type="slidenum">
              <a:rPr lang="en-US" smtClean="0"/>
              <a:t>‹#›</a:t>
            </a:fld>
            <a:endParaRPr lang="en-US"/>
          </a:p>
        </p:txBody>
      </p:sp>
    </p:spTree>
    <p:extLst>
      <p:ext uri="{BB962C8B-B14F-4D97-AF65-F5344CB8AC3E}">
        <p14:creationId xmlns:p14="http://schemas.microsoft.com/office/powerpoint/2010/main" val="294530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AFCF-FDB4-30E2-8F4F-FB1E98AFC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7DB2B-C958-8A29-8CCF-D9889D6E0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6079E6-64C7-A2F7-A7F6-515A03A3C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15B9C-A10B-710A-ED47-66E4250BA8DF}"/>
              </a:ext>
            </a:extLst>
          </p:cNvPr>
          <p:cNvSpPr>
            <a:spLocks noGrp="1"/>
          </p:cNvSpPr>
          <p:nvPr>
            <p:ph type="dt" sz="half" idx="10"/>
          </p:nvPr>
        </p:nvSpPr>
        <p:spPr/>
        <p:txBody>
          <a:bodyPr/>
          <a:lstStyle/>
          <a:p>
            <a:fld id="{8EE23D72-88C8-4DC9-A102-91BF2F8B18B3}" type="datetimeFigureOut">
              <a:rPr lang="en-US" smtClean="0"/>
              <a:t>9/20/2023</a:t>
            </a:fld>
            <a:endParaRPr lang="en-US"/>
          </a:p>
        </p:txBody>
      </p:sp>
      <p:sp>
        <p:nvSpPr>
          <p:cNvPr id="6" name="Footer Placeholder 5">
            <a:extLst>
              <a:ext uri="{FF2B5EF4-FFF2-40B4-BE49-F238E27FC236}">
                <a16:creationId xmlns:a16="http://schemas.microsoft.com/office/drawing/2014/main" id="{FB7216A5-E1EF-912F-F2C6-174501524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88142-82F3-0ED2-087A-A70C1D44F75E}"/>
              </a:ext>
            </a:extLst>
          </p:cNvPr>
          <p:cNvSpPr>
            <a:spLocks noGrp="1"/>
          </p:cNvSpPr>
          <p:nvPr>
            <p:ph type="sldNum" sz="quarter" idx="12"/>
          </p:nvPr>
        </p:nvSpPr>
        <p:spPr/>
        <p:txBody>
          <a:bodyPr/>
          <a:lstStyle/>
          <a:p>
            <a:fld id="{0AE8EF0F-2A14-4AA2-8885-1E8E2B9382BE}" type="slidenum">
              <a:rPr lang="en-US" smtClean="0"/>
              <a:t>‹#›</a:t>
            </a:fld>
            <a:endParaRPr lang="en-US"/>
          </a:p>
        </p:txBody>
      </p:sp>
    </p:spTree>
    <p:extLst>
      <p:ext uri="{BB962C8B-B14F-4D97-AF65-F5344CB8AC3E}">
        <p14:creationId xmlns:p14="http://schemas.microsoft.com/office/powerpoint/2010/main" val="105213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F818EA-8B6F-71CD-EC57-721D5B75D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0C9744-2B3D-58E0-0480-D6343CAF66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175FA-FF0A-1045-D248-9BBAFD669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23D72-88C8-4DC9-A102-91BF2F8B18B3}" type="datetimeFigureOut">
              <a:rPr lang="en-US" smtClean="0"/>
              <a:t>9/20/2023</a:t>
            </a:fld>
            <a:endParaRPr lang="en-US"/>
          </a:p>
        </p:txBody>
      </p:sp>
      <p:sp>
        <p:nvSpPr>
          <p:cNvPr id="5" name="Footer Placeholder 4">
            <a:extLst>
              <a:ext uri="{FF2B5EF4-FFF2-40B4-BE49-F238E27FC236}">
                <a16:creationId xmlns:a16="http://schemas.microsoft.com/office/drawing/2014/main" id="{A4D52318-0E8B-CD56-9E4D-2F8927E95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497CAB-0BB5-76E0-C52A-BE20F852A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8EF0F-2A14-4AA2-8885-1E8E2B9382BE}" type="slidenum">
              <a:rPr lang="en-US" smtClean="0"/>
              <a:t>‹#›</a:t>
            </a:fld>
            <a:endParaRPr lang="en-US"/>
          </a:p>
        </p:txBody>
      </p:sp>
    </p:spTree>
    <p:extLst>
      <p:ext uri="{BB962C8B-B14F-4D97-AF65-F5344CB8AC3E}">
        <p14:creationId xmlns:p14="http://schemas.microsoft.com/office/powerpoint/2010/main" val="278998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polyvertex/fitdecod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7E661-5F76-7F9C-9F01-0089FB19AE29}"/>
              </a:ext>
            </a:extLst>
          </p:cNvPr>
          <p:cNvSpPr>
            <a:spLocks noGrp="1"/>
          </p:cNvSpPr>
          <p:nvPr>
            <p:ph type="ctrTitle"/>
          </p:nvPr>
        </p:nvSpPr>
        <p:spPr/>
        <p:txBody>
          <a:bodyPr/>
          <a:lstStyle/>
          <a:p>
            <a:r>
              <a:rPr lang="en-US" dirty="0"/>
              <a:t>Estimation of Power using Bike Sensors</a:t>
            </a:r>
          </a:p>
        </p:txBody>
      </p:sp>
      <p:sp>
        <p:nvSpPr>
          <p:cNvPr id="3" name="Subtitle 2">
            <a:extLst>
              <a:ext uri="{FF2B5EF4-FFF2-40B4-BE49-F238E27FC236}">
                <a16:creationId xmlns:a16="http://schemas.microsoft.com/office/drawing/2014/main" id="{A349D3E2-D01B-0918-C9B0-21211B70AE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5853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DB7B-8408-F9C8-78A1-5A668DB1B71E}"/>
              </a:ext>
            </a:extLst>
          </p:cNvPr>
          <p:cNvSpPr>
            <a:spLocks noGrp="1"/>
          </p:cNvSpPr>
          <p:nvPr>
            <p:ph type="title"/>
          </p:nvPr>
        </p:nvSpPr>
        <p:spPr>
          <a:xfrm>
            <a:off x="834189" y="389188"/>
            <a:ext cx="5181600" cy="1325563"/>
          </a:xfrm>
        </p:spPr>
        <p:txBody>
          <a:bodyPr>
            <a:normAutofit/>
          </a:bodyPr>
          <a:lstStyle/>
          <a:p>
            <a:r>
              <a:rPr lang="en-US" sz="2800" dirty="0"/>
              <a:t>Problem Statement</a:t>
            </a:r>
          </a:p>
        </p:txBody>
      </p:sp>
      <p:sp>
        <p:nvSpPr>
          <p:cNvPr id="3" name="Content Placeholder 2">
            <a:extLst>
              <a:ext uri="{FF2B5EF4-FFF2-40B4-BE49-F238E27FC236}">
                <a16:creationId xmlns:a16="http://schemas.microsoft.com/office/drawing/2014/main" id="{E3C3B197-2FB4-17ED-384A-D36EAA8D530B}"/>
              </a:ext>
            </a:extLst>
          </p:cNvPr>
          <p:cNvSpPr>
            <a:spLocks noGrp="1"/>
          </p:cNvSpPr>
          <p:nvPr>
            <p:ph sz="half" idx="1"/>
          </p:nvPr>
        </p:nvSpPr>
        <p:spPr/>
        <p:txBody>
          <a:bodyPr>
            <a:normAutofit lnSpcReduction="10000"/>
          </a:bodyPr>
          <a:lstStyle/>
          <a:p>
            <a:r>
              <a:rPr lang="en-US" sz="2000" dirty="0"/>
              <a:t>The goal is to estimate power expenditure based on biking related sensors readily available in the market. Power sensors are expensive, but heart rate, GPS sensors are affordable. We seek to estimate power from data from the affordable sensors.</a:t>
            </a:r>
          </a:p>
          <a:p>
            <a:r>
              <a:rPr lang="en-US" sz="2000" dirty="0"/>
              <a:t>This is a subset of a broader study - to estimate power for all human activities in real-time. We chose biking because of availability of sensors.</a:t>
            </a:r>
          </a:p>
          <a:p>
            <a:r>
              <a:rPr lang="en-US" sz="2000" dirty="0"/>
              <a:t>Applications of this work may include:</a:t>
            </a:r>
          </a:p>
          <a:p>
            <a:pPr lvl="1"/>
            <a:r>
              <a:rPr lang="en-US" sz="1600" dirty="0"/>
              <a:t>Estimation of individual metabolic demand</a:t>
            </a:r>
          </a:p>
          <a:p>
            <a:pPr lvl="1"/>
            <a:r>
              <a:rPr lang="en-US" sz="1600" dirty="0"/>
              <a:t>Determine the intensity of different physical activities</a:t>
            </a:r>
          </a:p>
          <a:p>
            <a:pPr lvl="1"/>
            <a:r>
              <a:rPr lang="en-US" sz="1600" dirty="0"/>
              <a:t>Estimation of VO2 (maximal oxygen consumption)</a:t>
            </a:r>
          </a:p>
          <a:p>
            <a:pPr lvl="1"/>
            <a:r>
              <a:rPr lang="en-US" sz="1600" dirty="0"/>
              <a:t>Determination of individual fitness</a:t>
            </a:r>
          </a:p>
          <a:p>
            <a:pPr lvl="1"/>
            <a:endParaRPr lang="en-US" sz="1600" dirty="0"/>
          </a:p>
          <a:p>
            <a:pPr lvl="1"/>
            <a:endParaRPr lang="en-US" sz="1600" dirty="0"/>
          </a:p>
          <a:p>
            <a:endParaRPr lang="en-US" sz="2000" dirty="0"/>
          </a:p>
        </p:txBody>
      </p:sp>
      <p:sp>
        <p:nvSpPr>
          <p:cNvPr id="4" name="Content Placeholder 3">
            <a:extLst>
              <a:ext uri="{FF2B5EF4-FFF2-40B4-BE49-F238E27FC236}">
                <a16:creationId xmlns:a16="http://schemas.microsoft.com/office/drawing/2014/main" id="{468F9813-616C-508E-0A58-35371AA234A8}"/>
              </a:ext>
            </a:extLst>
          </p:cNvPr>
          <p:cNvSpPr>
            <a:spLocks noGrp="1"/>
          </p:cNvSpPr>
          <p:nvPr>
            <p:ph sz="half" idx="2"/>
          </p:nvPr>
        </p:nvSpPr>
        <p:spPr/>
        <p:txBody>
          <a:bodyPr>
            <a:normAutofit lnSpcReduction="10000"/>
          </a:bodyPr>
          <a:lstStyle/>
          <a:p>
            <a:r>
              <a:rPr lang="en-US" sz="2000" dirty="0"/>
              <a:t>This project is a typical example of domain knowledge trumping machine learning.</a:t>
            </a:r>
          </a:p>
          <a:p>
            <a:r>
              <a:rPr lang="en-US" sz="2000" dirty="0"/>
              <a:t>There were two fundamental limitations: 1) lack of wind data (missing feature), 2) Nyquist-Shannon theory.</a:t>
            </a:r>
          </a:p>
          <a:p>
            <a:r>
              <a:rPr lang="en-US" sz="2000" dirty="0"/>
              <a:t>Under this circumstance our best model surprisingly turned out to be a linear regressor with computed features based on physical theory. See notebook part2 for the governing equations from high school physics.</a:t>
            </a:r>
          </a:p>
          <a:p>
            <a:r>
              <a:rPr lang="en-US" sz="2000" dirty="0"/>
              <a:t>The best estimator had 19.5 MAE on test data. This is about 5% of the overall max of power, and ~19% of the mean of power.</a:t>
            </a:r>
          </a:p>
          <a:p>
            <a:r>
              <a:rPr lang="en-US" sz="2000" dirty="0"/>
              <a:t>Please see notebook part3 for further details.</a:t>
            </a:r>
          </a:p>
          <a:p>
            <a:pPr marL="0" indent="0">
              <a:buNone/>
            </a:pPr>
            <a:endParaRPr lang="en-US" sz="2000" dirty="0"/>
          </a:p>
          <a:p>
            <a:pPr marL="0" indent="0">
              <a:buNone/>
            </a:pPr>
            <a:endParaRPr lang="en-US" sz="2000" dirty="0"/>
          </a:p>
          <a:p>
            <a:pPr marL="0" indent="0">
              <a:buNone/>
            </a:pPr>
            <a:endParaRPr lang="en-US" dirty="0"/>
          </a:p>
        </p:txBody>
      </p:sp>
      <p:sp>
        <p:nvSpPr>
          <p:cNvPr id="5" name="Title 1">
            <a:extLst>
              <a:ext uri="{FF2B5EF4-FFF2-40B4-BE49-F238E27FC236}">
                <a16:creationId xmlns:a16="http://schemas.microsoft.com/office/drawing/2014/main" id="{390948D6-0E81-9471-B818-AAA198F0096D}"/>
              </a:ext>
            </a:extLst>
          </p:cNvPr>
          <p:cNvSpPr txBox="1">
            <a:spLocks/>
          </p:cNvSpPr>
          <p:nvPr/>
        </p:nvSpPr>
        <p:spPr>
          <a:xfrm>
            <a:off x="6172200" y="389188"/>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Outcomes/Predictions</a:t>
            </a:r>
          </a:p>
        </p:txBody>
      </p:sp>
    </p:spTree>
    <p:extLst>
      <p:ext uri="{BB962C8B-B14F-4D97-AF65-F5344CB8AC3E}">
        <p14:creationId xmlns:p14="http://schemas.microsoft.com/office/powerpoint/2010/main" val="339170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32A3-9E62-A45F-BD90-B217F7EFA72B}"/>
              </a:ext>
            </a:extLst>
          </p:cNvPr>
          <p:cNvSpPr>
            <a:spLocks noGrp="1"/>
          </p:cNvSpPr>
          <p:nvPr>
            <p:ph type="title"/>
          </p:nvPr>
        </p:nvSpPr>
        <p:spPr/>
        <p:txBody>
          <a:bodyPr>
            <a:normAutofit/>
          </a:bodyPr>
          <a:lstStyle/>
          <a:p>
            <a:r>
              <a:rPr lang="en-US" sz="2800" dirty="0"/>
              <a:t>Data Acquisition</a:t>
            </a:r>
          </a:p>
        </p:txBody>
      </p:sp>
      <p:sp>
        <p:nvSpPr>
          <p:cNvPr id="3" name="Content Placeholder 2">
            <a:extLst>
              <a:ext uri="{FF2B5EF4-FFF2-40B4-BE49-F238E27FC236}">
                <a16:creationId xmlns:a16="http://schemas.microsoft.com/office/drawing/2014/main" id="{B012402F-76E3-F13B-3670-3BF917558026}"/>
              </a:ext>
            </a:extLst>
          </p:cNvPr>
          <p:cNvSpPr>
            <a:spLocks noGrp="1"/>
          </p:cNvSpPr>
          <p:nvPr>
            <p:ph sz="half" idx="1"/>
          </p:nvPr>
        </p:nvSpPr>
        <p:spPr>
          <a:xfrm>
            <a:off x="6426868" y="1314450"/>
            <a:ext cx="5181600" cy="4868529"/>
          </a:xfrm>
        </p:spPr>
        <p:txBody>
          <a:bodyPr>
            <a:normAutofit lnSpcReduction="10000"/>
          </a:bodyPr>
          <a:lstStyle/>
          <a:p>
            <a:pPr marL="0" indent="0">
              <a:buNone/>
            </a:pPr>
            <a:r>
              <a:rPr lang="en-US" sz="2000" dirty="0"/>
              <a:t>Sensors:</a:t>
            </a:r>
          </a:p>
          <a:p>
            <a:r>
              <a:rPr lang="en-US" sz="2000" dirty="0"/>
              <a:t>Garmin HRM-Pro chest strap heart-rate monitor</a:t>
            </a:r>
          </a:p>
          <a:p>
            <a:r>
              <a:rPr lang="en-US" sz="2000" dirty="0"/>
              <a:t>Garmin Edge 1040 GPS (</a:t>
            </a:r>
            <a:r>
              <a:rPr lang="en-US" sz="2000" dirty="0" err="1"/>
              <a:t>lat</a:t>
            </a:r>
            <a:r>
              <a:rPr lang="en-US" sz="2000" dirty="0"/>
              <a:t>/</a:t>
            </a:r>
            <a:r>
              <a:rPr lang="en-US" sz="2000" dirty="0" err="1"/>
              <a:t>lon</a:t>
            </a:r>
            <a:r>
              <a:rPr lang="en-US" sz="2000" dirty="0"/>
              <a:t>)</a:t>
            </a:r>
          </a:p>
          <a:p>
            <a:r>
              <a:rPr lang="en-US" sz="2000" dirty="0"/>
              <a:t>Garmin Varia RTL515 bike radar (vehicle count)</a:t>
            </a:r>
          </a:p>
          <a:p>
            <a:r>
              <a:rPr lang="en-US" sz="2000" dirty="0"/>
              <a:t>SRAM </a:t>
            </a:r>
            <a:r>
              <a:rPr lang="en-US" sz="2000" dirty="0" err="1"/>
              <a:t>Quarq</a:t>
            </a:r>
            <a:r>
              <a:rPr lang="en-US" sz="2000" dirty="0"/>
              <a:t> Rival AXS power meter (power, cadence)</a:t>
            </a:r>
          </a:p>
          <a:p>
            <a:pPr marL="0" indent="0">
              <a:buNone/>
            </a:pPr>
            <a:r>
              <a:rPr lang="en-US" sz="2000" dirty="0"/>
              <a:t>Raw data from the sensors were sent real-time over Garmin’s ANT+ protocol to a bike computer. Aggregated data was later downloaded from Garmin connect web site in their binary format.</a:t>
            </a:r>
          </a:p>
          <a:p>
            <a:pPr marL="0" indent="0">
              <a:buNone/>
            </a:pPr>
            <a:r>
              <a:rPr lang="en-US" sz="2000" dirty="0"/>
              <a:t>Data was from 5 bicycle rides of a single individual around the San Francisco bay area. This data should be considered proprietary.</a:t>
            </a:r>
          </a:p>
          <a:p>
            <a:pPr marL="0" indent="0">
              <a:buNone/>
            </a:pPr>
            <a:endParaRPr lang="en-US" dirty="0"/>
          </a:p>
        </p:txBody>
      </p:sp>
      <p:graphicFrame>
        <p:nvGraphicFramePr>
          <p:cNvPr id="5" name="Table 5">
            <a:extLst>
              <a:ext uri="{FF2B5EF4-FFF2-40B4-BE49-F238E27FC236}">
                <a16:creationId xmlns:a16="http://schemas.microsoft.com/office/drawing/2014/main" id="{E3F6E35C-FA81-D3EA-FAA1-DFCB1867B27D}"/>
              </a:ext>
            </a:extLst>
          </p:cNvPr>
          <p:cNvGraphicFramePr>
            <a:graphicFrameLocks noGrp="1"/>
          </p:cNvGraphicFramePr>
          <p:nvPr>
            <p:ph sz="half" idx="2"/>
            <p:extLst>
              <p:ext uri="{D42A27DB-BD31-4B8C-83A1-F6EECF244321}">
                <p14:modId xmlns:p14="http://schemas.microsoft.com/office/powerpoint/2010/main" val="3212022817"/>
              </p:ext>
            </p:extLst>
          </p:nvPr>
        </p:nvGraphicFramePr>
        <p:xfrm>
          <a:off x="844218" y="1945640"/>
          <a:ext cx="5181600" cy="34036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3216735245"/>
                    </a:ext>
                  </a:extLst>
                </a:gridCol>
                <a:gridCol w="2590800">
                  <a:extLst>
                    <a:ext uri="{9D8B030D-6E8A-4147-A177-3AD203B41FA5}">
                      <a16:colId xmlns:a16="http://schemas.microsoft.com/office/drawing/2014/main" val="2579669636"/>
                    </a:ext>
                  </a:extLst>
                </a:gridCol>
              </a:tblGrid>
              <a:tr h="370840">
                <a:tc>
                  <a:txBody>
                    <a:bodyPr/>
                    <a:lstStyle/>
                    <a:p>
                      <a:r>
                        <a:rPr lang="en-US" dirty="0"/>
                        <a:t>Variable</a:t>
                      </a:r>
                    </a:p>
                  </a:txBody>
                  <a:tcPr/>
                </a:tc>
                <a:tc>
                  <a:txBody>
                    <a:bodyPr/>
                    <a:lstStyle/>
                    <a:p>
                      <a:r>
                        <a:rPr lang="en-US" dirty="0"/>
                        <a:t>Value</a:t>
                      </a:r>
                    </a:p>
                  </a:txBody>
                  <a:tcPr/>
                </a:tc>
                <a:extLst>
                  <a:ext uri="{0D108BD9-81ED-4DB2-BD59-A6C34878D82A}">
                    <a16:rowId xmlns:a16="http://schemas.microsoft.com/office/drawing/2014/main" val="1986637363"/>
                  </a:ext>
                </a:extLst>
              </a:tr>
              <a:tr h="370840">
                <a:tc>
                  <a:txBody>
                    <a:bodyPr/>
                    <a:lstStyle/>
                    <a:p>
                      <a:r>
                        <a:rPr lang="en-US" dirty="0"/>
                        <a:t>Data source</a:t>
                      </a:r>
                    </a:p>
                  </a:txBody>
                  <a:tcPr/>
                </a:tc>
                <a:tc>
                  <a:txBody>
                    <a:bodyPr/>
                    <a:lstStyle/>
                    <a:p>
                      <a:r>
                        <a:rPr lang="en-US" dirty="0"/>
                        <a:t>Self-generated from various sensors</a:t>
                      </a:r>
                    </a:p>
                  </a:txBody>
                  <a:tcPr/>
                </a:tc>
                <a:extLst>
                  <a:ext uri="{0D108BD9-81ED-4DB2-BD59-A6C34878D82A}">
                    <a16:rowId xmlns:a16="http://schemas.microsoft.com/office/drawing/2014/main" val="58088450"/>
                  </a:ext>
                </a:extLst>
              </a:tr>
              <a:tr h="370840">
                <a:tc>
                  <a:txBody>
                    <a:bodyPr/>
                    <a:lstStyle/>
                    <a:p>
                      <a:r>
                        <a:rPr lang="en-US" dirty="0"/>
                        <a:t>Rows #</a:t>
                      </a:r>
                    </a:p>
                  </a:txBody>
                  <a:tcPr/>
                </a:tc>
                <a:tc>
                  <a:txBody>
                    <a:bodyPr/>
                    <a:lstStyle/>
                    <a:p>
                      <a:r>
                        <a:rPr lang="en-US" dirty="0"/>
                        <a:t>47,066</a:t>
                      </a:r>
                    </a:p>
                  </a:txBody>
                  <a:tcPr/>
                </a:tc>
                <a:extLst>
                  <a:ext uri="{0D108BD9-81ED-4DB2-BD59-A6C34878D82A}">
                    <a16:rowId xmlns:a16="http://schemas.microsoft.com/office/drawing/2014/main" val="1749441001"/>
                  </a:ext>
                </a:extLst>
              </a:tr>
              <a:tr h="370840">
                <a:tc>
                  <a:txBody>
                    <a:bodyPr/>
                    <a:lstStyle/>
                    <a:p>
                      <a:r>
                        <a:rPr lang="en-US" dirty="0"/>
                        <a:t>Columns #</a:t>
                      </a:r>
                    </a:p>
                  </a:txBody>
                  <a:tcPr/>
                </a:tc>
                <a:tc>
                  <a:txBody>
                    <a:bodyPr/>
                    <a:lstStyle/>
                    <a:p>
                      <a:r>
                        <a:rPr lang="en-US" dirty="0"/>
                        <a:t>10 (5+7 after feature engineering)</a:t>
                      </a:r>
                    </a:p>
                  </a:txBody>
                  <a:tcPr/>
                </a:tc>
                <a:extLst>
                  <a:ext uri="{0D108BD9-81ED-4DB2-BD59-A6C34878D82A}">
                    <a16:rowId xmlns:a16="http://schemas.microsoft.com/office/drawing/2014/main" val="3316613335"/>
                  </a:ext>
                </a:extLst>
              </a:tr>
              <a:tr h="370840">
                <a:tc>
                  <a:txBody>
                    <a:bodyPr/>
                    <a:lstStyle/>
                    <a:p>
                      <a:r>
                        <a:rPr lang="en-US" dirty="0"/>
                        <a:t>Numerical Cols #</a:t>
                      </a:r>
                    </a:p>
                  </a:txBody>
                  <a:tcPr/>
                </a:tc>
                <a:tc>
                  <a:txBody>
                    <a:bodyPr/>
                    <a:lstStyle/>
                    <a:p>
                      <a:r>
                        <a:rPr lang="en-US" dirty="0"/>
                        <a:t>10 (5+7 after feature engineering)</a:t>
                      </a:r>
                    </a:p>
                  </a:txBody>
                  <a:tcPr/>
                </a:tc>
                <a:extLst>
                  <a:ext uri="{0D108BD9-81ED-4DB2-BD59-A6C34878D82A}">
                    <a16:rowId xmlns:a16="http://schemas.microsoft.com/office/drawing/2014/main" val="2012004599"/>
                  </a:ext>
                </a:extLst>
              </a:tr>
              <a:tr h="370840">
                <a:tc>
                  <a:txBody>
                    <a:bodyPr/>
                    <a:lstStyle/>
                    <a:p>
                      <a:r>
                        <a:rPr lang="en-US" dirty="0"/>
                        <a:t>Missing Values Present #</a:t>
                      </a:r>
                    </a:p>
                  </a:txBody>
                  <a:tcPr/>
                </a:tc>
                <a:tc>
                  <a:txBody>
                    <a:bodyPr/>
                    <a:lstStyle/>
                    <a:p>
                      <a:r>
                        <a:rPr lang="en-US" dirty="0"/>
                        <a:t>7,438</a:t>
                      </a:r>
                    </a:p>
                  </a:txBody>
                  <a:tcPr/>
                </a:tc>
                <a:extLst>
                  <a:ext uri="{0D108BD9-81ED-4DB2-BD59-A6C34878D82A}">
                    <a16:rowId xmlns:a16="http://schemas.microsoft.com/office/drawing/2014/main" val="4245781946"/>
                  </a:ext>
                </a:extLst>
              </a:tr>
              <a:tr h="370840">
                <a:tc>
                  <a:txBody>
                    <a:bodyPr/>
                    <a:lstStyle/>
                    <a:p>
                      <a:r>
                        <a:rPr lang="en-US" dirty="0"/>
                        <a:t>Outliers #</a:t>
                      </a:r>
                    </a:p>
                  </a:txBody>
                  <a:tcPr/>
                </a:tc>
                <a:tc>
                  <a:txBody>
                    <a:bodyPr/>
                    <a:lstStyle/>
                    <a:p>
                      <a:endParaRPr lang="en-US" dirty="0"/>
                    </a:p>
                  </a:txBody>
                  <a:tcPr/>
                </a:tc>
                <a:extLst>
                  <a:ext uri="{0D108BD9-81ED-4DB2-BD59-A6C34878D82A}">
                    <a16:rowId xmlns:a16="http://schemas.microsoft.com/office/drawing/2014/main" val="3279385964"/>
                  </a:ext>
                </a:extLst>
              </a:tr>
            </a:tbl>
          </a:graphicData>
        </a:graphic>
      </p:graphicFrame>
    </p:spTree>
    <p:extLst>
      <p:ext uri="{BB962C8B-B14F-4D97-AF65-F5344CB8AC3E}">
        <p14:creationId xmlns:p14="http://schemas.microsoft.com/office/powerpoint/2010/main" val="305211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5EFD-45AD-40A0-A388-18C22FC9BEDF}"/>
              </a:ext>
            </a:extLst>
          </p:cNvPr>
          <p:cNvSpPr>
            <a:spLocks noGrp="1"/>
          </p:cNvSpPr>
          <p:nvPr>
            <p:ph type="title"/>
          </p:nvPr>
        </p:nvSpPr>
        <p:spPr>
          <a:xfrm>
            <a:off x="838200" y="365125"/>
            <a:ext cx="5181600" cy="1325563"/>
          </a:xfrm>
        </p:spPr>
        <p:txBody>
          <a:bodyPr/>
          <a:lstStyle/>
          <a:p>
            <a:r>
              <a:rPr lang="en-US" sz="2800" dirty="0"/>
              <a:t>Data</a:t>
            </a:r>
            <a:r>
              <a:rPr lang="en-US" dirty="0"/>
              <a:t> </a:t>
            </a:r>
            <a:r>
              <a:rPr lang="en-US" sz="2800" dirty="0"/>
              <a:t>Preparation</a:t>
            </a:r>
          </a:p>
        </p:txBody>
      </p:sp>
      <p:sp>
        <p:nvSpPr>
          <p:cNvPr id="3" name="Content Placeholder 2">
            <a:extLst>
              <a:ext uri="{FF2B5EF4-FFF2-40B4-BE49-F238E27FC236}">
                <a16:creationId xmlns:a16="http://schemas.microsoft.com/office/drawing/2014/main" id="{35DCC6E3-35F8-58D1-53FB-C6B3C7D90ADF}"/>
              </a:ext>
            </a:extLst>
          </p:cNvPr>
          <p:cNvSpPr>
            <a:spLocks noGrp="1"/>
          </p:cNvSpPr>
          <p:nvPr>
            <p:ph sz="half" idx="1"/>
          </p:nvPr>
        </p:nvSpPr>
        <p:spPr/>
        <p:txBody>
          <a:bodyPr>
            <a:normAutofit fontScale="92500" lnSpcReduction="10000"/>
          </a:bodyPr>
          <a:lstStyle/>
          <a:p>
            <a:r>
              <a:rPr lang="en-US" sz="2000" dirty="0"/>
              <a:t>Data files were in Garmin proprietary binary format, which need be converted using a 3</a:t>
            </a:r>
            <a:r>
              <a:rPr lang="en-US" sz="2000" baseline="30000" dirty="0"/>
              <a:t>rd</a:t>
            </a:r>
            <a:r>
              <a:rPr lang="en-US" sz="2000" dirty="0"/>
              <a:t> party library</a:t>
            </a:r>
          </a:p>
          <a:p>
            <a:r>
              <a:rPr lang="en-US" sz="2000" dirty="0"/>
              <a:t>Data validation/removal of data points based on physical constraints</a:t>
            </a:r>
          </a:p>
          <a:p>
            <a:r>
              <a:rPr lang="en-US" sz="2000" dirty="0"/>
              <a:t>Computation of derivatives, moving averages, phase shifts</a:t>
            </a:r>
          </a:p>
          <a:p>
            <a:r>
              <a:rPr lang="en-US" sz="2000" dirty="0"/>
              <a:t>Linear interpolation imputation for missing data</a:t>
            </a:r>
          </a:p>
          <a:p>
            <a:r>
              <a:rPr lang="en-US" sz="2000" dirty="0"/>
              <a:t>Computation of VIF scores in attempt to remove feature collinearity</a:t>
            </a:r>
          </a:p>
          <a:p>
            <a:r>
              <a:rPr lang="en-US" sz="2000" dirty="0"/>
              <a:t>Feature engineering – created new features based on physics. In fact the best model used none of the original features directly (they were computed from the original futures)</a:t>
            </a:r>
          </a:p>
          <a:p>
            <a:r>
              <a:rPr lang="en-US" sz="2000" dirty="0"/>
              <a:t>Standardization</a:t>
            </a:r>
          </a:p>
          <a:p>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48160BA5-4212-0E6B-C898-35F3A686CC5D}"/>
                  </a:ext>
                </a:extLst>
              </p:cNvPr>
              <p:cNvSpPr>
                <a:spLocks noGrp="1"/>
              </p:cNvSpPr>
              <p:nvPr>
                <p:ph sz="half" idx="2"/>
              </p:nvPr>
            </p:nvSpPr>
            <p:spPr/>
            <p:txBody>
              <a:bodyPr>
                <a:normAutofit fontScale="92500" lnSpcReduction="10000"/>
              </a:bodyPr>
              <a:lstStyle/>
              <a:p>
                <a:pPr marL="0" indent="0">
                  <a:buNone/>
                </a:pPr>
                <a:r>
                  <a:rPr lang="en-US" sz="2000" dirty="0"/>
                  <a:t>Models considered:</a:t>
                </a:r>
              </a:p>
              <a:p>
                <a:r>
                  <a:rPr lang="en-US" sz="2000" dirty="0"/>
                  <a:t>Linear regressor with polynomial features</a:t>
                </a:r>
              </a:p>
              <a:p>
                <a:r>
                  <a:rPr lang="en-US" sz="2000" dirty="0"/>
                  <a:t>Linear regressor with nonlinear features determined by theory</a:t>
                </a:r>
              </a:p>
              <a:p>
                <a:r>
                  <a:rPr lang="en-US" sz="2000" dirty="0"/>
                  <a:t>Lasso</a:t>
                </a:r>
              </a:p>
              <a:p>
                <a:r>
                  <a:rPr lang="en-US" sz="2000" dirty="0"/>
                  <a:t>SVM with RBF kernel</a:t>
                </a:r>
              </a:p>
              <a:p>
                <a:r>
                  <a:rPr lang="en-US" sz="2000" dirty="0"/>
                  <a:t>Simple one-layer NN (</a:t>
                </a:r>
                <a:r>
                  <a:rPr lang="en-US" sz="2000" dirty="0" err="1"/>
                  <a:t>Pytorch</a:t>
                </a:r>
                <a:r>
                  <a:rPr lang="en-US" sz="2000" dirty="0"/>
                  <a:t>)</a:t>
                </a:r>
              </a:p>
              <a:p>
                <a:r>
                  <a:rPr lang="en-US" sz="2000" dirty="0"/>
                  <a:t>Gradient boosting regressor</a:t>
                </a:r>
              </a:p>
              <a:p>
                <a:pPr marL="0" indent="0">
                  <a:buNone/>
                </a:pPr>
                <a:endParaRPr lang="en-US" sz="2000" dirty="0"/>
              </a:p>
              <a:p>
                <a:pPr marL="0" indent="0">
                  <a:buNone/>
                </a:pPr>
                <a:r>
                  <a:rPr lang="en-US" sz="2000" dirty="0"/>
                  <a:t>In the end we assumed zero wind and based regression on</a:t>
                </a:r>
              </a:p>
              <a:p>
                <a:pPr marL="0" indent="0">
                  <a:buNone/>
                </a:pPr>
                <a14:m>
                  <m:oMathPara xmlns:m="http://schemas.openxmlformats.org/officeDocument/2006/math">
                    <m:oMathParaPr>
                      <m:jc m:val="centerGroup"/>
                    </m:oMathParaPr>
                    <m:oMath xmlns:m="http://schemas.openxmlformats.org/officeDocument/2006/math">
                      <m:r>
                        <a:rPr lang="en-US" sz="2200" i="1"/>
                        <m:t>𝑃</m:t>
                      </m:r>
                      <m:r>
                        <a:rPr lang="en-US" sz="2200" i="1"/>
                        <m:t>=</m:t>
                      </m:r>
                      <m:r>
                        <a:rPr lang="en-US" sz="2200" i="1"/>
                        <m:t>𝑎</m:t>
                      </m:r>
                      <m:r>
                        <a:rPr lang="en-US" sz="2200" i="1"/>
                        <m:t>∙</m:t>
                      </m:r>
                      <m:sSubSup>
                        <m:sSubSupPr>
                          <m:ctrlPr>
                            <a:rPr lang="en-US" sz="2200" i="1"/>
                          </m:ctrlPr>
                        </m:sSubSupPr>
                        <m:e>
                          <m:r>
                            <a:rPr lang="en-US" sz="2200" i="1"/>
                            <m:t>𝑣</m:t>
                          </m:r>
                        </m:e>
                        <m:sub>
                          <m:r>
                            <a:rPr lang="en-US" sz="2200" i="1"/>
                            <m:t>𝑔𝑠</m:t>
                          </m:r>
                        </m:sub>
                        <m:sup>
                          <m:r>
                            <a:rPr lang="en-US" sz="2200" i="1"/>
                            <m:t>3</m:t>
                          </m:r>
                        </m:sup>
                      </m:sSubSup>
                      <m:r>
                        <a:rPr lang="en-US" sz="2200" i="1"/>
                        <m:t>+</m:t>
                      </m:r>
                      <m:r>
                        <a:rPr lang="en-US" sz="2200" i="1"/>
                        <m:t>𝑏</m:t>
                      </m:r>
                      <m:r>
                        <a:rPr lang="en-US" sz="2200" i="1"/>
                        <m:t>∙</m:t>
                      </m:r>
                      <m:sSubSup>
                        <m:sSubSupPr>
                          <m:ctrlPr>
                            <a:rPr lang="en-US" sz="2200" i="1"/>
                          </m:ctrlPr>
                        </m:sSubSupPr>
                        <m:e>
                          <m:r>
                            <a:rPr lang="en-US" sz="2200" i="1"/>
                            <m:t>𝑣</m:t>
                          </m:r>
                        </m:e>
                        <m:sub>
                          <m:r>
                            <a:rPr lang="en-US" sz="2200" i="1"/>
                            <m:t>𝑔𝑠</m:t>
                          </m:r>
                        </m:sub>
                        <m:sup>
                          <m:r>
                            <a:rPr lang="en-US" sz="2200" i="1"/>
                            <m:t>2</m:t>
                          </m:r>
                        </m:sup>
                      </m:sSubSup>
                      <m:r>
                        <a:rPr lang="en-US" sz="2200" i="1"/>
                        <m:t>+</m:t>
                      </m:r>
                      <m:r>
                        <a:rPr lang="en-US" sz="2200" i="1"/>
                        <m:t>𝑓</m:t>
                      </m:r>
                      <m:d>
                        <m:dPr>
                          <m:ctrlPr>
                            <a:rPr lang="en-US" sz="2200" i="1"/>
                          </m:ctrlPr>
                        </m:dPr>
                        <m:e>
                          <m:r>
                            <a:rPr lang="en-US" sz="2200" i="1"/>
                            <m:t>𝜙</m:t>
                          </m:r>
                        </m:e>
                      </m:d>
                      <m:r>
                        <a:rPr lang="en-US" sz="2200" i="1"/>
                        <m:t>∙</m:t>
                      </m:r>
                      <m:sSub>
                        <m:sSubPr>
                          <m:ctrlPr>
                            <a:rPr lang="en-US" sz="2200" i="1"/>
                          </m:ctrlPr>
                        </m:sSubPr>
                        <m:e>
                          <m:r>
                            <a:rPr lang="en-US" sz="2200" i="1"/>
                            <m:t>𝑣</m:t>
                          </m:r>
                        </m:e>
                        <m:sub>
                          <m:r>
                            <a:rPr lang="en-US" sz="2200" i="1"/>
                            <m:t>𝑔𝑠</m:t>
                          </m:r>
                        </m:sub>
                      </m:sSub>
                      <m:r>
                        <a:rPr lang="en-US" sz="2200" i="1"/>
                        <m:t>+</m:t>
                      </m:r>
                      <m:r>
                        <a:rPr lang="en-US" sz="2200" i="1"/>
                        <m:t>𝑑</m:t>
                      </m:r>
                    </m:oMath>
                  </m:oMathPara>
                </a14:m>
                <a:endParaRPr lang="en-US" sz="2200" dirty="0"/>
              </a:p>
              <a:p>
                <a:pPr marL="0" indent="0">
                  <a:buNone/>
                </a:pPr>
                <a:endParaRPr lang="en-US" sz="2000" dirty="0"/>
              </a:p>
              <a:p>
                <a:pPr marL="0" indent="0">
                  <a:buNone/>
                </a:pPr>
                <a:endParaRPr lang="en-US" sz="2000" dirty="0"/>
              </a:p>
            </p:txBody>
          </p:sp>
        </mc:Choice>
        <mc:Fallback>
          <p:sp>
            <p:nvSpPr>
              <p:cNvPr id="4" name="Content Placeholder 3">
                <a:extLst>
                  <a:ext uri="{FF2B5EF4-FFF2-40B4-BE49-F238E27FC236}">
                    <a16:creationId xmlns:a16="http://schemas.microsoft.com/office/drawing/2014/main" id="{48160BA5-4212-0E6B-C898-35F3A686CC5D}"/>
                  </a:ext>
                </a:extLst>
              </p:cNvPr>
              <p:cNvSpPr>
                <a:spLocks noGrp="1" noRot="1" noChangeAspect="1" noMove="1" noResize="1" noEditPoints="1" noAdjustHandles="1" noChangeArrowheads="1" noChangeShapeType="1" noTextEdit="1"/>
              </p:cNvSpPr>
              <p:nvPr>
                <p:ph sz="half" idx="2"/>
              </p:nvPr>
            </p:nvSpPr>
            <p:spPr>
              <a:blipFill>
                <a:blip r:embed="rId2"/>
                <a:stretch>
                  <a:fillRect l="-1176" t="-1821"/>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C10D2D41-1DA5-9D16-F0A8-BA87BD4064FE}"/>
              </a:ext>
            </a:extLst>
          </p:cNvPr>
          <p:cNvSpPr txBox="1">
            <a:spLocks/>
          </p:cNvSpPr>
          <p:nvPr/>
        </p:nvSpPr>
        <p:spPr>
          <a:xfrm>
            <a:off x="6172200" y="389355"/>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sz="2800" dirty="0"/>
              <a:t>Modeling</a:t>
            </a:r>
          </a:p>
        </p:txBody>
      </p:sp>
    </p:spTree>
    <p:extLst>
      <p:ext uri="{BB962C8B-B14F-4D97-AF65-F5344CB8AC3E}">
        <p14:creationId xmlns:p14="http://schemas.microsoft.com/office/powerpoint/2010/main" val="128242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5EFD-45AD-40A0-A388-18C22FC9BEDF}"/>
              </a:ext>
            </a:extLst>
          </p:cNvPr>
          <p:cNvSpPr>
            <a:spLocks noGrp="1"/>
          </p:cNvSpPr>
          <p:nvPr>
            <p:ph type="title"/>
          </p:nvPr>
        </p:nvSpPr>
        <p:spPr>
          <a:xfrm>
            <a:off x="838200" y="365125"/>
            <a:ext cx="5181600" cy="1325563"/>
          </a:xfrm>
        </p:spPr>
        <p:txBody>
          <a:bodyPr/>
          <a:lstStyle/>
          <a:p>
            <a:r>
              <a:rPr lang="en-US" sz="2800" dirty="0"/>
              <a:t>Model Evaluation</a:t>
            </a:r>
          </a:p>
        </p:txBody>
      </p:sp>
      <p:sp>
        <p:nvSpPr>
          <p:cNvPr id="3" name="Content Placeholder 2">
            <a:extLst>
              <a:ext uri="{FF2B5EF4-FFF2-40B4-BE49-F238E27FC236}">
                <a16:creationId xmlns:a16="http://schemas.microsoft.com/office/drawing/2014/main" id="{35DCC6E3-35F8-58D1-53FB-C6B3C7D90ADF}"/>
              </a:ext>
            </a:extLst>
          </p:cNvPr>
          <p:cNvSpPr>
            <a:spLocks noGrp="1"/>
          </p:cNvSpPr>
          <p:nvPr>
            <p:ph sz="half" idx="1"/>
          </p:nvPr>
        </p:nvSpPr>
        <p:spPr/>
        <p:txBody>
          <a:bodyPr>
            <a:normAutofit/>
          </a:bodyPr>
          <a:lstStyle/>
          <a:p>
            <a:r>
              <a:rPr lang="en-US" sz="1900" dirty="0"/>
              <a:t>Data consisted of 5 bicycle rides of a single individual. We’ve trained on 4 rides and tested on the remaining.</a:t>
            </a:r>
          </a:p>
          <a:p>
            <a:r>
              <a:rPr lang="en-US" sz="1900" dirty="0"/>
              <a:t>We tried hyperparameter optimization for gradient boosting regressor, however its performance after tuning was inferior to linear regression with theory-based features.</a:t>
            </a:r>
          </a:p>
          <a:p>
            <a:r>
              <a:rPr lang="en-US" sz="1900" dirty="0"/>
              <a:t>In the end a simple MAE, MSE computation was sufficient for </a:t>
            </a:r>
            <a:r>
              <a:rPr lang="en-US" sz="1900" dirty="0" err="1"/>
              <a:t>comaprison</a:t>
            </a:r>
            <a:endParaRPr lang="en-US" sz="1900" dirty="0"/>
          </a:p>
        </p:txBody>
      </p:sp>
      <p:sp>
        <p:nvSpPr>
          <p:cNvPr id="4" name="Content Placeholder 3">
            <a:extLst>
              <a:ext uri="{FF2B5EF4-FFF2-40B4-BE49-F238E27FC236}">
                <a16:creationId xmlns:a16="http://schemas.microsoft.com/office/drawing/2014/main" id="{48160BA5-4212-0E6B-C898-35F3A686CC5D}"/>
              </a:ext>
            </a:extLst>
          </p:cNvPr>
          <p:cNvSpPr>
            <a:spLocks noGrp="1"/>
          </p:cNvSpPr>
          <p:nvPr>
            <p:ph sz="half" idx="2"/>
          </p:nvPr>
        </p:nvSpPr>
        <p:spPr/>
        <p:txBody>
          <a:bodyPr>
            <a:normAutofit/>
          </a:bodyPr>
          <a:lstStyle/>
          <a:p>
            <a:pPr marL="0" indent="0">
              <a:buNone/>
            </a:pPr>
            <a:r>
              <a:rPr lang="en-US" sz="2000" dirty="0" err="1">
                <a:hlinkClick r:id="rId2"/>
              </a:rPr>
              <a:t>fitdecode</a:t>
            </a:r>
            <a:r>
              <a:rPr lang="en-US" sz="2000" dirty="0">
                <a:hlinkClick r:id="rId2"/>
              </a:rPr>
              <a:t> library</a:t>
            </a:r>
            <a:r>
              <a:rPr lang="en-US" sz="2000" dirty="0"/>
              <a:t>: python library used to decode Garmin binary files</a:t>
            </a:r>
          </a:p>
          <a:p>
            <a:pPr marL="0" indent="0">
              <a:buNone/>
            </a:pPr>
            <a:endParaRPr lang="en-US" sz="2000" dirty="0"/>
          </a:p>
          <a:p>
            <a:pPr marL="0" indent="0">
              <a:buNone/>
            </a:pPr>
            <a:endParaRPr lang="en-US" sz="2000" dirty="0"/>
          </a:p>
        </p:txBody>
      </p:sp>
      <p:sp>
        <p:nvSpPr>
          <p:cNvPr id="5" name="Title 1">
            <a:extLst>
              <a:ext uri="{FF2B5EF4-FFF2-40B4-BE49-F238E27FC236}">
                <a16:creationId xmlns:a16="http://schemas.microsoft.com/office/drawing/2014/main" id="{C10D2D41-1DA5-9D16-F0A8-BA87BD4064FE}"/>
              </a:ext>
            </a:extLst>
          </p:cNvPr>
          <p:cNvSpPr txBox="1">
            <a:spLocks/>
          </p:cNvSpPr>
          <p:nvPr/>
        </p:nvSpPr>
        <p:spPr>
          <a:xfrm>
            <a:off x="6172200" y="389355"/>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sz="2800" dirty="0"/>
              <a:t>References</a:t>
            </a:r>
          </a:p>
        </p:txBody>
      </p:sp>
    </p:spTree>
    <p:extLst>
      <p:ext uri="{BB962C8B-B14F-4D97-AF65-F5344CB8AC3E}">
        <p14:creationId xmlns:p14="http://schemas.microsoft.com/office/powerpoint/2010/main" val="2062938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575</Words>
  <Application>Microsoft Office PowerPoint</Application>
  <PresentationFormat>Widescreen</PresentationFormat>
  <Paragraphs>63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Estimation of Power using Bike Sensors</vt:lpstr>
      <vt:lpstr>Problem Statement</vt:lpstr>
      <vt:lpstr>Data Acquisition</vt:lpstr>
      <vt:lpstr>Data Preparation</vt:lpstr>
      <vt:lpstr>Model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Sunuk Park</dc:creator>
  <cp:lastModifiedBy>Sunuk Park</cp:lastModifiedBy>
  <cp:revision>1</cp:revision>
  <dcterms:created xsi:type="dcterms:W3CDTF">2023-09-04T21:24:45Z</dcterms:created>
  <dcterms:modified xsi:type="dcterms:W3CDTF">2023-09-20T21:59:48Z</dcterms:modified>
</cp:coreProperties>
</file>