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101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DD53D-76AC-C128-41C9-34D6154EE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AEB243-35C2-3883-01CC-B830D9B62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16BEC6-386C-D85C-68A3-FC938891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C998-FF8B-4196-9EEA-2CD3E0316ADB}" type="datetimeFigureOut">
              <a:rPr lang="zh-CN" altLang="en-US" smtClean="0"/>
              <a:t>2025-03-24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95F48D-EAF0-C710-DDA0-8BB574AA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BD5760-11FB-BB04-2B9F-14689DAE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49FB-4868-4FB3-9356-0E7343270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98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4F2AD-5705-4663-6E2C-712D6C42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680BCF-EB51-B931-F4AC-4C17071F4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B952A5-6B2D-2B3C-70E3-85CA40007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C998-FF8B-4196-9EEA-2CD3E0316ADB}" type="datetimeFigureOut">
              <a:rPr lang="zh-CN" altLang="en-US" smtClean="0"/>
              <a:t>2025-03-24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1EE732-0A4B-469F-32E9-A0C6DEE47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8C524D-56F8-1D41-53F4-7E89B4CD1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49FB-4868-4FB3-9356-0E7343270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93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03D4C2-8693-B104-01D0-A65B1B99E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DEA0A1-F706-6B6A-D063-750A7D2D0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B473C7-C185-8227-05C9-62E341ED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C998-FF8B-4196-9EEA-2CD3E0316ADB}" type="datetimeFigureOut">
              <a:rPr lang="zh-CN" altLang="en-US" smtClean="0"/>
              <a:t>2025-03-24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534311-E674-08C8-028D-CE44A748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0DDEB6-94DC-DA14-DEDB-F52B0FEA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49FB-4868-4FB3-9356-0E7343270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9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986B0-C04D-3F69-4B74-B74A584F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E9358-D7F0-E351-B100-9BFE7766C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ECC6C7-2BC6-9295-851D-112A574C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C998-FF8B-4196-9EEA-2CD3E0316ADB}" type="datetimeFigureOut">
              <a:rPr lang="zh-CN" altLang="en-US" smtClean="0"/>
              <a:t>2025-03-24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5C837B-B2C4-CC5C-E443-FE858DE51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317EC4-74FF-04CD-FBDC-319B4D32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49FB-4868-4FB3-9356-0E7343270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74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F2F4F-F9A3-A282-9E04-7B1631E57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C6847F-FF7F-38C9-E075-3873AAECB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722BD0-4906-8302-4737-B63B1FF5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C998-FF8B-4196-9EEA-2CD3E0316ADB}" type="datetimeFigureOut">
              <a:rPr lang="zh-CN" altLang="en-US" smtClean="0"/>
              <a:t>2025-03-24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1271E2-053F-5F23-FF65-CDF9AF8A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30834A-31D5-8098-7E35-9E3B30261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49FB-4868-4FB3-9356-0E7343270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9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63991-B836-A576-1CF1-AB4A2D57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183996-DF15-FFC3-76ED-F4D548C5B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76CADD-C805-B48A-74EE-9F0986AA6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032D5F-8BBD-5849-03B3-A5CABD25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C998-FF8B-4196-9EEA-2CD3E0316ADB}" type="datetimeFigureOut">
              <a:rPr lang="zh-CN" altLang="en-US" smtClean="0"/>
              <a:t>2025-03-24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C65E8D-6606-EF23-CDF9-3AD72D017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C545B2-559E-BAF9-4C90-F8A32CF1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49FB-4868-4FB3-9356-0E7343270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12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161A7-8772-1850-7799-DE7B66B21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7A94AB-EBDE-7A8E-2F88-3BB3AC792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066B61-3901-DC67-D960-5E0AB3AC6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1BCCD2-D3F4-935D-9946-C6F9E3C72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6C6AB4-60B4-53E3-1BFF-38834C58F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F48CB1-B388-02C3-3522-85169709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C998-FF8B-4196-9EEA-2CD3E0316ADB}" type="datetimeFigureOut">
              <a:rPr lang="zh-CN" altLang="en-US" smtClean="0"/>
              <a:t>2025-03-24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2AE7DB-EAB1-D774-2B74-9A3A4753F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95D243-FFE6-B896-9251-11C414E81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49FB-4868-4FB3-9356-0E7343270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DAF03-5CFB-28F4-5E2B-8115FC47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568B7A-417C-1FA5-559D-DA6074FD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C998-FF8B-4196-9EEA-2CD3E0316ADB}" type="datetimeFigureOut">
              <a:rPr lang="zh-CN" altLang="en-US" smtClean="0"/>
              <a:t>2025-03-24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110D27-4EEB-A54B-46CA-B5C97CAA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488BA5-C827-651E-F517-A89BA1198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49FB-4868-4FB3-9356-0E7343270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51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22BEDF-A59F-56DB-BC0E-0FA383B18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C998-FF8B-4196-9EEA-2CD3E0316ADB}" type="datetimeFigureOut">
              <a:rPr lang="zh-CN" altLang="en-US" smtClean="0"/>
              <a:t>2025-03-24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9B4EE0-AA13-45BE-3851-9A7853BF6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A410E1-58BF-A865-4C68-FAFE6CB3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49FB-4868-4FB3-9356-0E7343270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48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979A2-537E-0E0C-159E-0EC94833C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A2BBFF-9A06-45B5-A2F0-7CB226FED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301F1C-F904-4FB6-7D29-86AB9764D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F65CBC-3E13-8DB5-B732-0109179E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C998-FF8B-4196-9EEA-2CD3E0316ADB}" type="datetimeFigureOut">
              <a:rPr lang="zh-CN" altLang="en-US" smtClean="0"/>
              <a:t>2025-03-24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031127-6EEA-C86B-0871-78390A79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F8A533-E790-F970-114D-C2A531BE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49FB-4868-4FB3-9356-0E7343270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4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719F9-AB09-5B1B-5146-21944F7EA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21E085-23FF-A614-D269-A26669BB0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B3EA68-74AE-F26A-4405-698C36049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7307AF-0032-8A9A-9999-83DCBAAC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C998-FF8B-4196-9EEA-2CD3E0316ADB}" type="datetimeFigureOut">
              <a:rPr lang="zh-CN" altLang="en-US" smtClean="0"/>
              <a:t>2025-03-24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B5D020-ACE0-40D7-69FA-005B391F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1600B4-3150-5AD8-C3E8-032491D62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49FB-4868-4FB3-9356-0E7343270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09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F56B06-486A-BA88-48AE-5D36352C0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1C47AC-379C-A5B3-EBD3-21FCD3376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7550E2-BE3F-304C-A7C0-5F7D011BC4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7BC998-FF8B-4196-9EEA-2CD3E0316ADB}" type="datetimeFigureOut">
              <a:rPr lang="zh-CN" altLang="en-US" smtClean="0"/>
              <a:t>2025-03-24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F0659B-4986-11E4-43C2-BFF88954C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C9D825-8CA7-9836-98B2-B7FBE1A61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B349FB-4868-4FB3-9356-0E7343270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26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>
            <a:extLst>
              <a:ext uri="{FF2B5EF4-FFF2-40B4-BE49-F238E27FC236}">
                <a16:creationId xmlns:a16="http://schemas.microsoft.com/office/drawing/2014/main" id="{25B59DFF-8F72-06FC-5037-5C74C13DA707}"/>
              </a:ext>
            </a:extLst>
          </p:cNvPr>
          <p:cNvSpPr/>
          <p:nvPr/>
        </p:nvSpPr>
        <p:spPr>
          <a:xfrm>
            <a:off x="4219302" y="1652494"/>
            <a:ext cx="5998410" cy="802471"/>
          </a:xfrm>
          <a:custGeom>
            <a:avLst/>
            <a:gdLst>
              <a:gd name="connsiteX0" fmla="*/ 0 w 5998410"/>
              <a:gd name="connsiteY0" fmla="*/ 802471 h 802471"/>
              <a:gd name="connsiteX1" fmla="*/ 655101 w 5998410"/>
              <a:gd name="connsiteY1" fmla="*/ 625927 h 802471"/>
              <a:gd name="connsiteX2" fmla="*/ 1220870 w 5998410"/>
              <a:gd name="connsiteY2" fmla="*/ 473458 h 802471"/>
              <a:gd name="connsiteX3" fmla="*/ 1756861 w 5998410"/>
              <a:gd name="connsiteY3" fmla="*/ 329013 h 802471"/>
              <a:gd name="connsiteX4" fmla="*/ 2411962 w 5998410"/>
              <a:gd name="connsiteY4" fmla="*/ 152469 h 802471"/>
              <a:gd name="connsiteX5" fmla="*/ 2977731 w 5998410"/>
              <a:gd name="connsiteY5" fmla="*/ 0 h 802471"/>
              <a:gd name="connsiteX6" fmla="*/ 3642280 w 5998410"/>
              <a:gd name="connsiteY6" fmla="*/ 176544 h 802471"/>
              <a:gd name="connsiteX7" fmla="*/ 4186003 w 5998410"/>
              <a:gd name="connsiteY7" fmla="*/ 320988 h 802471"/>
              <a:gd name="connsiteX8" fmla="*/ 4729725 w 5998410"/>
              <a:gd name="connsiteY8" fmla="*/ 465433 h 802471"/>
              <a:gd name="connsiteX9" fmla="*/ 5394274 w 5998410"/>
              <a:gd name="connsiteY9" fmla="*/ 641977 h 802471"/>
              <a:gd name="connsiteX10" fmla="*/ 5998410 w 5998410"/>
              <a:gd name="connsiteY10" fmla="*/ 802471 h 802471"/>
              <a:gd name="connsiteX11" fmla="*/ 5511872 w 5998410"/>
              <a:gd name="connsiteY11" fmla="*/ 802471 h 802471"/>
              <a:gd name="connsiteX12" fmla="*/ 4785398 w 5998410"/>
              <a:gd name="connsiteY12" fmla="*/ 802471 h 802471"/>
              <a:gd name="connsiteX13" fmla="*/ 4298861 w 5998410"/>
              <a:gd name="connsiteY13" fmla="*/ 802471 h 802471"/>
              <a:gd name="connsiteX14" fmla="*/ 3572386 w 5998410"/>
              <a:gd name="connsiteY14" fmla="*/ 802471 h 802471"/>
              <a:gd name="connsiteX15" fmla="*/ 3085849 w 5998410"/>
              <a:gd name="connsiteY15" fmla="*/ 802471 h 802471"/>
              <a:gd name="connsiteX16" fmla="*/ 2299391 w 5998410"/>
              <a:gd name="connsiteY16" fmla="*/ 802471 h 802471"/>
              <a:gd name="connsiteX17" fmla="*/ 1752869 w 5998410"/>
              <a:gd name="connsiteY17" fmla="*/ 802471 h 802471"/>
              <a:gd name="connsiteX18" fmla="*/ 1146363 w 5998410"/>
              <a:gd name="connsiteY18" fmla="*/ 802471 h 802471"/>
              <a:gd name="connsiteX19" fmla="*/ 0 w 5998410"/>
              <a:gd name="connsiteY19" fmla="*/ 802471 h 80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998410" h="802471" extrusionOk="0">
                <a:moveTo>
                  <a:pt x="0" y="802471"/>
                </a:moveTo>
                <a:cubicBezTo>
                  <a:pt x="211164" y="747297"/>
                  <a:pt x="514883" y="689630"/>
                  <a:pt x="655101" y="625927"/>
                </a:cubicBezTo>
                <a:cubicBezTo>
                  <a:pt x="795319" y="562224"/>
                  <a:pt x="1099811" y="523079"/>
                  <a:pt x="1220870" y="473458"/>
                </a:cubicBezTo>
                <a:cubicBezTo>
                  <a:pt x="1341929" y="423836"/>
                  <a:pt x="1493683" y="409115"/>
                  <a:pt x="1756861" y="329013"/>
                </a:cubicBezTo>
                <a:cubicBezTo>
                  <a:pt x="2020039" y="248911"/>
                  <a:pt x="2219271" y="209945"/>
                  <a:pt x="2411962" y="152469"/>
                </a:cubicBezTo>
                <a:cubicBezTo>
                  <a:pt x="2604654" y="94993"/>
                  <a:pt x="2735549" y="50259"/>
                  <a:pt x="2977731" y="0"/>
                </a:cubicBezTo>
                <a:cubicBezTo>
                  <a:pt x="3266619" y="73542"/>
                  <a:pt x="3428351" y="100541"/>
                  <a:pt x="3642280" y="176544"/>
                </a:cubicBezTo>
                <a:cubicBezTo>
                  <a:pt x="3856210" y="252547"/>
                  <a:pt x="4037334" y="288187"/>
                  <a:pt x="4186003" y="320988"/>
                </a:cubicBezTo>
                <a:cubicBezTo>
                  <a:pt x="4334672" y="353789"/>
                  <a:pt x="4458358" y="401888"/>
                  <a:pt x="4729725" y="465433"/>
                </a:cubicBezTo>
                <a:cubicBezTo>
                  <a:pt x="5001092" y="528978"/>
                  <a:pt x="5211661" y="565338"/>
                  <a:pt x="5394274" y="641977"/>
                </a:cubicBezTo>
                <a:cubicBezTo>
                  <a:pt x="5576887" y="718616"/>
                  <a:pt x="5836476" y="768251"/>
                  <a:pt x="5998410" y="802471"/>
                </a:cubicBezTo>
                <a:cubicBezTo>
                  <a:pt x="5763795" y="811898"/>
                  <a:pt x="5674694" y="809899"/>
                  <a:pt x="5511872" y="802471"/>
                </a:cubicBezTo>
                <a:cubicBezTo>
                  <a:pt x="5349050" y="795043"/>
                  <a:pt x="5051358" y="771158"/>
                  <a:pt x="4785398" y="802471"/>
                </a:cubicBezTo>
                <a:cubicBezTo>
                  <a:pt x="4519438" y="833784"/>
                  <a:pt x="4396777" y="794219"/>
                  <a:pt x="4298861" y="802471"/>
                </a:cubicBezTo>
                <a:cubicBezTo>
                  <a:pt x="4200945" y="810723"/>
                  <a:pt x="3842104" y="809106"/>
                  <a:pt x="3572386" y="802471"/>
                </a:cubicBezTo>
                <a:cubicBezTo>
                  <a:pt x="3302669" y="795836"/>
                  <a:pt x="3243538" y="787038"/>
                  <a:pt x="3085849" y="802471"/>
                </a:cubicBezTo>
                <a:cubicBezTo>
                  <a:pt x="2928160" y="817904"/>
                  <a:pt x="2606493" y="828924"/>
                  <a:pt x="2299391" y="802471"/>
                </a:cubicBezTo>
                <a:cubicBezTo>
                  <a:pt x="1992289" y="776018"/>
                  <a:pt x="1871971" y="814222"/>
                  <a:pt x="1752869" y="802471"/>
                </a:cubicBezTo>
                <a:cubicBezTo>
                  <a:pt x="1633767" y="790720"/>
                  <a:pt x="1294806" y="793792"/>
                  <a:pt x="1146363" y="802471"/>
                </a:cubicBezTo>
                <a:cubicBezTo>
                  <a:pt x="997920" y="811150"/>
                  <a:pt x="485565" y="805169"/>
                  <a:pt x="0" y="802471"/>
                </a:cubicBezTo>
                <a:close/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566862038">
                  <a:prstGeom prst="triangle">
                    <a:avLst>
                      <a:gd name="adj" fmla="val 49642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6F1142F-F3C5-61A3-FA29-46E3B12D616F}"/>
              </a:ext>
            </a:extLst>
          </p:cNvPr>
          <p:cNvCxnSpPr/>
          <p:nvPr/>
        </p:nvCxnSpPr>
        <p:spPr>
          <a:xfrm>
            <a:off x="2998699" y="2631793"/>
            <a:ext cx="108065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B007B86-F28B-52C6-9580-0A58B3A7E155}"/>
              </a:ext>
            </a:extLst>
          </p:cNvPr>
          <p:cNvCxnSpPr>
            <a:cxnSpLocks/>
          </p:cNvCxnSpPr>
          <p:nvPr/>
        </p:nvCxnSpPr>
        <p:spPr>
          <a:xfrm>
            <a:off x="4079354" y="2631793"/>
            <a:ext cx="540326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CCF3247-F8AE-4A87-86E6-1C28344D89A5}"/>
              </a:ext>
            </a:extLst>
          </p:cNvPr>
          <p:cNvCxnSpPr/>
          <p:nvPr/>
        </p:nvCxnSpPr>
        <p:spPr>
          <a:xfrm>
            <a:off x="4619680" y="2631793"/>
            <a:ext cx="108065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EBFE66F-C1F5-10D9-4F8C-54661082FE4B}"/>
              </a:ext>
            </a:extLst>
          </p:cNvPr>
          <p:cNvCxnSpPr>
            <a:cxnSpLocks/>
          </p:cNvCxnSpPr>
          <p:nvPr/>
        </p:nvCxnSpPr>
        <p:spPr>
          <a:xfrm>
            <a:off x="5700335" y="2631793"/>
            <a:ext cx="540326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2B39988-BAAD-2303-6334-41A09DC0BCAC}"/>
              </a:ext>
            </a:extLst>
          </p:cNvPr>
          <p:cNvCxnSpPr>
            <a:cxnSpLocks/>
          </p:cNvCxnSpPr>
          <p:nvPr/>
        </p:nvCxnSpPr>
        <p:spPr>
          <a:xfrm>
            <a:off x="6240661" y="2631793"/>
            <a:ext cx="84166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C1C1189-BA47-3B83-C2AD-E1019505E7AA}"/>
              </a:ext>
            </a:extLst>
          </p:cNvPr>
          <p:cNvCxnSpPr>
            <a:cxnSpLocks/>
          </p:cNvCxnSpPr>
          <p:nvPr/>
        </p:nvCxnSpPr>
        <p:spPr>
          <a:xfrm>
            <a:off x="7982872" y="2631793"/>
            <a:ext cx="540326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1E4CC80-FCB4-B1FF-A84D-7626119CE6BE}"/>
              </a:ext>
            </a:extLst>
          </p:cNvPr>
          <p:cNvCxnSpPr>
            <a:cxnSpLocks/>
          </p:cNvCxnSpPr>
          <p:nvPr/>
        </p:nvCxnSpPr>
        <p:spPr>
          <a:xfrm>
            <a:off x="8408899" y="2631793"/>
            <a:ext cx="105294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833EF70-EA75-4850-196E-8CBF6E065E37}"/>
              </a:ext>
            </a:extLst>
          </p:cNvPr>
          <p:cNvCxnSpPr>
            <a:cxnSpLocks/>
          </p:cNvCxnSpPr>
          <p:nvPr/>
        </p:nvCxnSpPr>
        <p:spPr>
          <a:xfrm>
            <a:off x="9461844" y="2631793"/>
            <a:ext cx="540326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00FFAC0-4542-6433-5913-5390FB1DE05E}"/>
              </a:ext>
            </a:extLst>
          </p:cNvPr>
          <p:cNvCxnSpPr>
            <a:cxnSpLocks/>
          </p:cNvCxnSpPr>
          <p:nvPr/>
        </p:nvCxnSpPr>
        <p:spPr>
          <a:xfrm>
            <a:off x="10002170" y="2631793"/>
            <a:ext cx="89362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C4EDC33-1D80-FD66-4C07-113D5CC60C55}"/>
              </a:ext>
            </a:extLst>
          </p:cNvPr>
          <p:cNvCxnSpPr>
            <a:cxnSpLocks/>
          </p:cNvCxnSpPr>
          <p:nvPr/>
        </p:nvCxnSpPr>
        <p:spPr>
          <a:xfrm>
            <a:off x="7082326" y="2631793"/>
            <a:ext cx="900546" cy="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8D0ED8B-4F2D-3245-F825-F71F6FAAE143}"/>
              </a:ext>
            </a:extLst>
          </p:cNvPr>
          <p:cNvSpPr txBox="1"/>
          <p:nvPr/>
        </p:nvSpPr>
        <p:spPr>
          <a:xfrm>
            <a:off x="374148" y="2454965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Genome version 1</a:t>
            </a:r>
            <a:endParaRPr lang="zh-CN" altLang="en-US" b="1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A534390-53DF-57EB-E627-C6C4DEAB51C8}"/>
              </a:ext>
            </a:extLst>
          </p:cNvPr>
          <p:cNvSpPr txBox="1"/>
          <p:nvPr/>
        </p:nvSpPr>
        <p:spPr>
          <a:xfrm>
            <a:off x="257562" y="5994575"/>
            <a:ext cx="208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Genome version 2</a:t>
            </a:r>
            <a:endParaRPr lang="zh-CN" altLang="en-US" b="1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01A389C-1CAE-A162-64D8-B40312B4756D}"/>
              </a:ext>
            </a:extLst>
          </p:cNvPr>
          <p:cNvGrpSpPr/>
          <p:nvPr/>
        </p:nvGrpSpPr>
        <p:grpSpPr>
          <a:xfrm>
            <a:off x="8963522" y="271963"/>
            <a:ext cx="2970916" cy="1129331"/>
            <a:chOff x="9695320" y="144380"/>
            <a:chExt cx="2970916" cy="1129331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BC467AEE-4C32-991E-6304-C11FBE23410A}"/>
                </a:ext>
              </a:extLst>
            </p:cNvPr>
            <p:cNvCxnSpPr/>
            <p:nvPr/>
          </p:nvCxnSpPr>
          <p:spPr>
            <a:xfrm>
              <a:off x="9695320" y="743998"/>
              <a:ext cx="108065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97C4649-2C2E-2A85-2C21-3F967CDD6A28}"/>
                </a:ext>
              </a:extLst>
            </p:cNvPr>
            <p:cNvSpPr txBox="1"/>
            <p:nvPr/>
          </p:nvSpPr>
          <p:spPr>
            <a:xfrm>
              <a:off x="10775975" y="534678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rgbClr val="156082"/>
                  </a:solidFill>
                </a:rPr>
                <a:t>block</a:t>
              </a:r>
              <a:endParaRPr lang="zh-CN" altLang="en-US" b="1">
                <a:solidFill>
                  <a:srgbClr val="156082"/>
                </a:solidFill>
              </a:endParaRP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A2E54449-1C86-20BC-61F1-3C4A295A9F28}"/>
                </a:ext>
              </a:extLst>
            </p:cNvPr>
            <p:cNvCxnSpPr>
              <a:cxnSpLocks/>
            </p:cNvCxnSpPr>
            <p:nvPr/>
          </p:nvCxnSpPr>
          <p:spPr>
            <a:xfrm>
              <a:off x="10235649" y="1089045"/>
              <a:ext cx="540326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D3FA09E-29DE-D60F-3A15-814D4E9DF329}"/>
                </a:ext>
              </a:extLst>
            </p:cNvPr>
            <p:cNvSpPr txBox="1"/>
            <p:nvPr/>
          </p:nvSpPr>
          <p:spPr>
            <a:xfrm>
              <a:off x="10831146" y="904379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rgbClr val="C00000"/>
                  </a:solidFill>
                </a:rPr>
                <a:t>gap</a:t>
              </a:r>
              <a:endParaRPr lang="zh-CN" altLang="en-US" b="1">
                <a:solidFill>
                  <a:srgbClr val="C00000"/>
                </a:solidFill>
              </a:endParaRP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752E742D-FF5F-C7FF-625C-00A03F616515}"/>
                </a:ext>
              </a:extLst>
            </p:cNvPr>
            <p:cNvCxnSpPr>
              <a:cxnSpLocks/>
            </p:cNvCxnSpPr>
            <p:nvPr/>
          </p:nvCxnSpPr>
          <p:spPr>
            <a:xfrm>
              <a:off x="9820614" y="329046"/>
              <a:ext cx="900546" cy="0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EAABC4C-F153-27DB-79F7-51A89ECAF9C1}"/>
                </a:ext>
              </a:extLst>
            </p:cNvPr>
            <p:cNvSpPr txBox="1"/>
            <p:nvPr/>
          </p:nvSpPr>
          <p:spPr>
            <a:xfrm>
              <a:off x="10775975" y="144380"/>
              <a:ext cx="1890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rgbClr val="7030A0"/>
                  </a:solidFill>
                </a:rPr>
                <a:t>Not chain regon</a:t>
              </a:r>
              <a:endParaRPr lang="zh-CN" altLang="en-US" b="1">
                <a:solidFill>
                  <a:srgbClr val="7030A0"/>
                </a:solidFill>
              </a:endParaRPr>
            </a:p>
          </p:txBody>
        </p:sp>
      </p:grpSp>
      <p:sp>
        <p:nvSpPr>
          <p:cNvPr id="43" name="左大括号 42">
            <a:extLst>
              <a:ext uri="{FF2B5EF4-FFF2-40B4-BE49-F238E27FC236}">
                <a16:creationId xmlns:a16="http://schemas.microsoft.com/office/drawing/2014/main" id="{EFB0121E-F8B8-B4DF-AD36-A144FA63ED73}"/>
              </a:ext>
            </a:extLst>
          </p:cNvPr>
          <p:cNvSpPr/>
          <p:nvPr/>
        </p:nvSpPr>
        <p:spPr>
          <a:xfrm rot="16200000">
            <a:off x="4742094" y="1308585"/>
            <a:ext cx="489464" cy="3930020"/>
          </a:xfrm>
          <a:custGeom>
            <a:avLst/>
            <a:gdLst>
              <a:gd name="connsiteX0" fmla="*/ 489464 w 489464"/>
              <a:gd name="connsiteY0" fmla="*/ 3930020 h 3930020"/>
              <a:gd name="connsiteX1" fmla="*/ 244732 w 489464"/>
              <a:gd name="connsiteY1" fmla="*/ 3889233 h 3930020"/>
              <a:gd name="connsiteX2" fmla="*/ 244732 w 489464"/>
              <a:gd name="connsiteY2" fmla="*/ 3249644 h 3930020"/>
              <a:gd name="connsiteX3" fmla="*/ 244732 w 489464"/>
              <a:gd name="connsiteY3" fmla="*/ 2647312 h 3930020"/>
              <a:gd name="connsiteX4" fmla="*/ 244732 w 489464"/>
              <a:gd name="connsiteY4" fmla="*/ 2026351 h 3930020"/>
              <a:gd name="connsiteX5" fmla="*/ 0 w 489464"/>
              <a:gd name="connsiteY5" fmla="*/ 1985564 h 3930020"/>
              <a:gd name="connsiteX6" fmla="*/ 244732 w 489464"/>
              <a:gd name="connsiteY6" fmla="*/ 1944777 h 3930020"/>
              <a:gd name="connsiteX7" fmla="*/ 244732 w 489464"/>
              <a:gd name="connsiteY7" fmla="*/ 1291074 h 3930020"/>
              <a:gd name="connsiteX8" fmla="*/ 244732 w 489464"/>
              <a:gd name="connsiteY8" fmla="*/ 675450 h 3930020"/>
              <a:gd name="connsiteX9" fmla="*/ 244732 w 489464"/>
              <a:gd name="connsiteY9" fmla="*/ 40787 h 3930020"/>
              <a:gd name="connsiteX10" fmla="*/ 489464 w 489464"/>
              <a:gd name="connsiteY10" fmla="*/ 0 h 3930020"/>
              <a:gd name="connsiteX11" fmla="*/ 489464 w 489464"/>
              <a:gd name="connsiteY11" fmla="*/ 733604 h 3930020"/>
              <a:gd name="connsiteX12" fmla="*/ 489464 w 489464"/>
              <a:gd name="connsiteY12" fmla="*/ 1467207 h 3930020"/>
              <a:gd name="connsiteX13" fmla="*/ 489464 w 489464"/>
              <a:gd name="connsiteY13" fmla="*/ 2043610 h 3930020"/>
              <a:gd name="connsiteX14" fmla="*/ 489464 w 489464"/>
              <a:gd name="connsiteY14" fmla="*/ 2580713 h 3930020"/>
              <a:gd name="connsiteX15" fmla="*/ 489464 w 489464"/>
              <a:gd name="connsiteY15" fmla="*/ 3157116 h 3930020"/>
              <a:gd name="connsiteX16" fmla="*/ 489464 w 489464"/>
              <a:gd name="connsiteY16" fmla="*/ 3930020 h 3930020"/>
              <a:gd name="connsiteX0" fmla="*/ 489464 w 489464"/>
              <a:gd name="connsiteY0" fmla="*/ 3930020 h 3930020"/>
              <a:gd name="connsiteX1" fmla="*/ 244732 w 489464"/>
              <a:gd name="connsiteY1" fmla="*/ 3889233 h 3930020"/>
              <a:gd name="connsiteX2" fmla="*/ 244732 w 489464"/>
              <a:gd name="connsiteY2" fmla="*/ 3249644 h 3930020"/>
              <a:gd name="connsiteX3" fmla="*/ 244732 w 489464"/>
              <a:gd name="connsiteY3" fmla="*/ 2647312 h 3930020"/>
              <a:gd name="connsiteX4" fmla="*/ 244732 w 489464"/>
              <a:gd name="connsiteY4" fmla="*/ 2026351 h 3930020"/>
              <a:gd name="connsiteX5" fmla="*/ 0 w 489464"/>
              <a:gd name="connsiteY5" fmla="*/ 1985564 h 3930020"/>
              <a:gd name="connsiteX6" fmla="*/ 244732 w 489464"/>
              <a:gd name="connsiteY6" fmla="*/ 1944777 h 3930020"/>
              <a:gd name="connsiteX7" fmla="*/ 244732 w 489464"/>
              <a:gd name="connsiteY7" fmla="*/ 1291074 h 3930020"/>
              <a:gd name="connsiteX8" fmla="*/ 244732 w 489464"/>
              <a:gd name="connsiteY8" fmla="*/ 694490 h 3930020"/>
              <a:gd name="connsiteX9" fmla="*/ 244732 w 489464"/>
              <a:gd name="connsiteY9" fmla="*/ 40787 h 3930020"/>
              <a:gd name="connsiteX10" fmla="*/ 489464 w 489464"/>
              <a:gd name="connsiteY10" fmla="*/ 0 h 393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9464" h="3930020" stroke="0" extrusionOk="0">
                <a:moveTo>
                  <a:pt x="489464" y="3930020"/>
                </a:moveTo>
                <a:cubicBezTo>
                  <a:pt x="358212" y="3928425"/>
                  <a:pt x="244575" y="3914142"/>
                  <a:pt x="244732" y="3889233"/>
                </a:cubicBezTo>
                <a:cubicBezTo>
                  <a:pt x="256699" y="3664021"/>
                  <a:pt x="270472" y="3558237"/>
                  <a:pt x="244732" y="3249644"/>
                </a:cubicBezTo>
                <a:cubicBezTo>
                  <a:pt x="218992" y="2941051"/>
                  <a:pt x="250952" y="2850755"/>
                  <a:pt x="244732" y="2647312"/>
                </a:cubicBezTo>
                <a:cubicBezTo>
                  <a:pt x="238512" y="2443869"/>
                  <a:pt x="215786" y="2313252"/>
                  <a:pt x="244732" y="2026351"/>
                </a:cubicBezTo>
                <a:cubicBezTo>
                  <a:pt x="227882" y="2004553"/>
                  <a:pt x="145446" y="1982696"/>
                  <a:pt x="0" y="1985564"/>
                </a:cubicBezTo>
                <a:cubicBezTo>
                  <a:pt x="133087" y="1984571"/>
                  <a:pt x="245994" y="1969880"/>
                  <a:pt x="244732" y="1944777"/>
                </a:cubicBezTo>
                <a:cubicBezTo>
                  <a:pt x="248627" y="1627877"/>
                  <a:pt x="248438" y="1476404"/>
                  <a:pt x="244732" y="1291074"/>
                </a:cubicBezTo>
                <a:cubicBezTo>
                  <a:pt x="241026" y="1105744"/>
                  <a:pt x="235751" y="903444"/>
                  <a:pt x="244732" y="675450"/>
                </a:cubicBezTo>
                <a:cubicBezTo>
                  <a:pt x="253713" y="447456"/>
                  <a:pt x="235504" y="330978"/>
                  <a:pt x="244732" y="40787"/>
                </a:cubicBezTo>
                <a:cubicBezTo>
                  <a:pt x="248766" y="16320"/>
                  <a:pt x="357455" y="-1363"/>
                  <a:pt x="489464" y="0"/>
                </a:cubicBezTo>
                <a:cubicBezTo>
                  <a:pt x="524340" y="244901"/>
                  <a:pt x="515531" y="585449"/>
                  <a:pt x="489464" y="733604"/>
                </a:cubicBezTo>
                <a:cubicBezTo>
                  <a:pt x="463397" y="881759"/>
                  <a:pt x="459278" y="1297395"/>
                  <a:pt x="489464" y="1467207"/>
                </a:cubicBezTo>
                <a:cubicBezTo>
                  <a:pt x="519650" y="1637019"/>
                  <a:pt x="512429" y="1836297"/>
                  <a:pt x="489464" y="2043610"/>
                </a:cubicBezTo>
                <a:cubicBezTo>
                  <a:pt x="466499" y="2250923"/>
                  <a:pt x="506135" y="2420256"/>
                  <a:pt x="489464" y="2580713"/>
                </a:cubicBezTo>
                <a:cubicBezTo>
                  <a:pt x="472793" y="2741170"/>
                  <a:pt x="492875" y="2903792"/>
                  <a:pt x="489464" y="3157116"/>
                </a:cubicBezTo>
                <a:cubicBezTo>
                  <a:pt x="486053" y="3410440"/>
                  <a:pt x="458345" y="3734748"/>
                  <a:pt x="489464" y="3930020"/>
                </a:cubicBezTo>
                <a:close/>
              </a:path>
              <a:path w="489464" h="3930020" fill="none" extrusionOk="0">
                <a:moveTo>
                  <a:pt x="489464" y="3930020"/>
                </a:moveTo>
                <a:cubicBezTo>
                  <a:pt x="353608" y="3924946"/>
                  <a:pt x="245111" y="3911229"/>
                  <a:pt x="244732" y="3889233"/>
                </a:cubicBezTo>
                <a:cubicBezTo>
                  <a:pt x="269004" y="3586744"/>
                  <a:pt x="254877" y="3488073"/>
                  <a:pt x="244732" y="3249644"/>
                </a:cubicBezTo>
                <a:cubicBezTo>
                  <a:pt x="234587" y="3011215"/>
                  <a:pt x="242324" y="2829411"/>
                  <a:pt x="244732" y="2647312"/>
                </a:cubicBezTo>
                <a:cubicBezTo>
                  <a:pt x="247140" y="2465213"/>
                  <a:pt x="260870" y="2153669"/>
                  <a:pt x="244732" y="2026351"/>
                </a:cubicBezTo>
                <a:cubicBezTo>
                  <a:pt x="261671" y="2006060"/>
                  <a:pt x="134511" y="1969043"/>
                  <a:pt x="0" y="1985564"/>
                </a:cubicBezTo>
                <a:cubicBezTo>
                  <a:pt x="135830" y="1986535"/>
                  <a:pt x="250072" y="1965892"/>
                  <a:pt x="244732" y="1944777"/>
                </a:cubicBezTo>
                <a:cubicBezTo>
                  <a:pt x="215789" y="1660458"/>
                  <a:pt x="249309" y="1454141"/>
                  <a:pt x="244732" y="1291074"/>
                </a:cubicBezTo>
                <a:cubicBezTo>
                  <a:pt x="240155" y="1128007"/>
                  <a:pt x="245188" y="881282"/>
                  <a:pt x="244732" y="694490"/>
                </a:cubicBezTo>
                <a:cubicBezTo>
                  <a:pt x="244276" y="507698"/>
                  <a:pt x="240113" y="330730"/>
                  <a:pt x="244732" y="40787"/>
                </a:cubicBezTo>
                <a:cubicBezTo>
                  <a:pt x="236007" y="1461"/>
                  <a:pt x="356701" y="-18092"/>
                  <a:pt x="489464" y="0"/>
                </a:cubicBezTo>
              </a:path>
              <a:path w="489464" h="3930020" fill="none" stroke="0" extrusionOk="0">
                <a:moveTo>
                  <a:pt x="489464" y="3930020"/>
                </a:moveTo>
                <a:cubicBezTo>
                  <a:pt x="355788" y="3932939"/>
                  <a:pt x="244299" y="3917074"/>
                  <a:pt x="244732" y="3889233"/>
                </a:cubicBezTo>
                <a:cubicBezTo>
                  <a:pt x="263516" y="3697628"/>
                  <a:pt x="243102" y="3516993"/>
                  <a:pt x="244732" y="3231015"/>
                </a:cubicBezTo>
                <a:cubicBezTo>
                  <a:pt x="246362" y="2945037"/>
                  <a:pt x="263630" y="2842195"/>
                  <a:pt x="244732" y="2628683"/>
                </a:cubicBezTo>
                <a:cubicBezTo>
                  <a:pt x="225834" y="2415171"/>
                  <a:pt x="261719" y="2314602"/>
                  <a:pt x="244732" y="2026351"/>
                </a:cubicBezTo>
                <a:cubicBezTo>
                  <a:pt x="231568" y="2019386"/>
                  <a:pt x="148640" y="1980860"/>
                  <a:pt x="0" y="1985564"/>
                </a:cubicBezTo>
                <a:cubicBezTo>
                  <a:pt x="137969" y="1988216"/>
                  <a:pt x="243471" y="1962646"/>
                  <a:pt x="244732" y="1944777"/>
                </a:cubicBezTo>
                <a:cubicBezTo>
                  <a:pt x="230403" y="1689605"/>
                  <a:pt x="229977" y="1578969"/>
                  <a:pt x="244732" y="1367233"/>
                </a:cubicBezTo>
                <a:cubicBezTo>
                  <a:pt x="259487" y="1155497"/>
                  <a:pt x="235976" y="994333"/>
                  <a:pt x="244732" y="751610"/>
                </a:cubicBezTo>
                <a:cubicBezTo>
                  <a:pt x="253488" y="508887"/>
                  <a:pt x="267558" y="198028"/>
                  <a:pt x="244732" y="40787"/>
                </a:cubicBezTo>
                <a:cubicBezTo>
                  <a:pt x="222635" y="12377"/>
                  <a:pt x="344712" y="-5555"/>
                  <a:pt x="489464" y="0"/>
                </a:cubicBezTo>
              </a:path>
            </a:pathLst>
          </a:custGeom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2125165802">
                  <a:prstGeom prst="leftBrace">
                    <a:avLst>
                      <a:gd name="adj1" fmla="val 8333"/>
                      <a:gd name="adj2" fmla="val 50523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FB45E19-3AD4-2124-A322-023D4B83D2D8}"/>
              </a:ext>
            </a:extLst>
          </p:cNvPr>
          <p:cNvSpPr txBox="1"/>
          <p:nvPr/>
        </p:nvSpPr>
        <p:spPr>
          <a:xfrm>
            <a:off x="4501757" y="345509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Chain 1</a:t>
            </a:r>
            <a:endParaRPr lang="zh-CN" altLang="en-US" b="1"/>
          </a:p>
        </p:txBody>
      </p:sp>
      <p:sp>
        <p:nvSpPr>
          <p:cNvPr id="45" name="左大括号 44">
            <a:extLst>
              <a:ext uri="{FF2B5EF4-FFF2-40B4-BE49-F238E27FC236}">
                <a16:creationId xmlns:a16="http://schemas.microsoft.com/office/drawing/2014/main" id="{F352655D-EAC8-4DF7-6ECE-9471C5122199}"/>
              </a:ext>
            </a:extLst>
          </p:cNvPr>
          <p:cNvSpPr/>
          <p:nvPr/>
        </p:nvSpPr>
        <p:spPr>
          <a:xfrm rot="16200000">
            <a:off x="9206555" y="1884284"/>
            <a:ext cx="489464" cy="2773557"/>
          </a:xfrm>
          <a:custGeom>
            <a:avLst/>
            <a:gdLst>
              <a:gd name="connsiteX0" fmla="*/ 489464 w 489464"/>
              <a:gd name="connsiteY0" fmla="*/ 2773557 h 2773557"/>
              <a:gd name="connsiteX1" fmla="*/ 244732 w 489464"/>
              <a:gd name="connsiteY1" fmla="*/ 2732770 h 2773557"/>
              <a:gd name="connsiteX2" fmla="*/ 244732 w 489464"/>
              <a:gd name="connsiteY2" fmla="*/ 2074514 h 2773557"/>
              <a:gd name="connsiteX3" fmla="*/ 244732 w 489464"/>
              <a:gd name="connsiteY3" fmla="*/ 1442071 h 2773557"/>
              <a:gd name="connsiteX4" fmla="*/ 0 w 489464"/>
              <a:gd name="connsiteY4" fmla="*/ 1401284 h 2773557"/>
              <a:gd name="connsiteX5" fmla="*/ 244732 w 489464"/>
              <a:gd name="connsiteY5" fmla="*/ 1360497 h 2773557"/>
              <a:gd name="connsiteX6" fmla="*/ 244732 w 489464"/>
              <a:gd name="connsiteY6" fmla="*/ 687445 h 2773557"/>
              <a:gd name="connsiteX7" fmla="*/ 244732 w 489464"/>
              <a:gd name="connsiteY7" fmla="*/ 40787 h 2773557"/>
              <a:gd name="connsiteX8" fmla="*/ 489464 w 489464"/>
              <a:gd name="connsiteY8" fmla="*/ 0 h 2773557"/>
              <a:gd name="connsiteX9" fmla="*/ 489464 w 489464"/>
              <a:gd name="connsiteY9" fmla="*/ 748860 h 2773557"/>
              <a:gd name="connsiteX10" fmla="*/ 489464 w 489464"/>
              <a:gd name="connsiteY10" fmla="*/ 1414514 h 2773557"/>
              <a:gd name="connsiteX11" fmla="*/ 489464 w 489464"/>
              <a:gd name="connsiteY11" fmla="*/ 2107903 h 2773557"/>
              <a:gd name="connsiteX12" fmla="*/ 489464 w 489464"/>
              <a:gd name="connsiteY12" fmla="*/ 2773557 h 2773557"/>
              <a:gd name="connsiteX0" fmla="*/ 489464 w 489464"/>
              <a:gd name="connsiteY0" fmla="*/ 2773557 h 2773557"/>
              <a:gd name="connsiteX1" fmla="*/ 244732 w 489464"/>
              <a:gd name="connsiteY1" fmla="*/ 2732770 h 2773557"/>
              <a:gd name="connsiteX2" fmla="*/ 244732 w 489464"/>
              <a:gd name="connsiteY2" fmla="*/ 2126141 h 2773557"/>
              <a:gd name="connsiteX3" fmla="*/ 244732 w 489464"/>
              <a:gd name="connsiteY3" fmla="*/ 1442071 h 2773557"/>
              <a:gd name="connsiteX4" fmla="*/ 0 w 489464"/>
              <a:gd name="connsiteY4" fmla="*/ 1401284 h 2773557"/>
              <a:gd name="connsiteX5" fmla="*/ 244732 w 489464"/>
              <a:gd name="connsiteY5" fmla="*/ 1360497 h 2773557"/>
              <a:gd name="connsiteX6" fmla="*/ 244732 w 489464"/>
              <a:gd name="connsiteY6" fmla="*/ 727036 h 2773557"/>
              <a:gd name="connsiteX7" fmla="*/ 244732 w 489464"/>
              <a:gd name="connsiteY7" fmla="*/ 40787 h 2773557"/>
              <a:gd name="connsiteX8" fmla="*/ 489464 w 489464"/>
              <a:gd name="connsiteY8" fmla="*/ 0 h 2773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9464" h="2773557" stroke="0" extrusionOk="0">
                <a:moveTo>
                  <a:pt x="489464" y="2773557"/>
                </a:moveTo>
                <a:cubicBezTo>
                  <a:pt x="358212" y="2771962"/>
                  <a:pt x="244575" y="2757679"/>
                  <a:pt x="244732" y="2732770"/>
                </a:cubicBezTo>
                <a:cubicBezTo>
                  <a:pt x="220923" y="2539768"/>
                  <a:pt x="216356" y="2331423"/>
                  <a:pt x="244732" y="2074514"/>
                </a:cubicBezTo>
                <a:cubicBezTo>
                  <a:pt x="273108" y="1817605"/>
                  <a:pt x="260122" y="1598103"/>
                  <a:pt x="244732" y="1442071"/>
                </a:cubicBezTo>
                <a:cubicBezTo>
                  <a:pt x="244796" y="1410300"/>
                  <a:pt x="137022" y="1377913"/>
                  <a:pt x="0" y="1401284"/>
                </a:cubicBezTo>
                <a:cubicBezTo>
                  <a:pt x="135118" y="1399378"/>
                  <a:pt x="245196" y="1379204"/>
                  <a:pt x="244732" y="1360497"/>
                </a:cubicBezTo>
                <a:cubicBezTo>
                  <a:pt x="226350" y="1127244"/>
                  <a:pt x="228728" y="956061"/>
                  <a:pt x="244732" y="687445"/>
                </a:cubicBezTo>
                <a:cubicBezTo>
                  <a:pt x="260736" y="418829"/>
                  <a:pt x="221416" y="339069"/>
                  <a:pt x="244732" y="40787"/>
                </a:cubicBezTo>
                <a:cubicBezTo>
                  <a:pt x="241868" y="26199"/>
                  <a:pt x="361471" y="9561"/>
                  <a:pt x="489464" y="0"/>
                </a:cubicBezTo>
                <a:cubicBezTo>
                  <a:pt x="483215" y="231084"/>
                  <a:pt x="456293" y="382907"/>
                  <a:pt x="489464" y="748860"/>
                </a:cubicBezTo>
                <a:cubicBezTo>
                  <a:pt x="522635" y="1114813"/>
                  <a:pt x="509085" y="1253488"/>
                  <a:pt x="489464" y="1414514"/>
                </a:cubicBezTo>
                <a:cubicBezTo>
                  <a:pt x="469843" y="1575540"/>
                  <a:pt x="463779" y="1826221"/>
                  <a:pt x="489464" y="2107903"/>
                </a:cubicBezTo>
                <a:cubicBezTo>
                  <a:pt x="515149" y="2389585"/>
                  <a:pt x="515906" y="2575458"/>
                  <a:pt x="489464" y="2773557"/>
                </a:cubicBezTo>
                <a:close/>
              </a:path>
              <a:path w="489464" h="2773557" fill="none" extrusionOk="0">
                <a:moveTo>
                  <a:pt x="489464" y="2773557"/>
                </a:moveTo>
                <a:cubicBezTo>
                  <a:pt x="358911" y="2770835"/>
                  <a:pt x="247596" y="2759372"/>
                  <a:pt x="244732" y="2732770"/>
                </a:cubicBezTo>
                <a:cubicBezTo>
                  <a:pt x="271099" y="2486596"/>
                  <a:pt x="264623" y="2419885"/>
                  <a:pt x="244732" y="2126141"/>
                </a:cubicBezTo>
                <a:cubicBezTo>
                  <a:pt x="224841" y="1832397"/>
                  <a:pt x="243794" y="1773562"/>
                  <a:pt x="244732" y="1442071"/>
                </a:cubicBezTo>
                <a:cubicBezTo>
                  <a:pt x="243612" y="1422200"/>
                  <a:pt x="113065" y="1395400"/>
                  <a:pt x="0" y="1401284"/>
                </a:cubicBezTo>
                <a:cubicBezTo>
                  <a:pt x="132874" y="1399959"/>
                  <a:pt x="244038" y="1377949"/>
                  <a:pt x="244732" y="1360497"/>
                </a:cubicBezTo>
                <a:cubicBezTo>
                  <a:pt x="218418" y="1158268"/>
                  <a:pt x="230803" y="1032435"/>
                  <a:pt x="244732" y="727036"/>
                </a:cubicBezTo>
                <a:cubicBezTo>
                  <a:pt x="258661" y="421637"/>
                  <a:pt x="254761" y="307830"/>
                  <a:pt x="244732" y="40787"/>
                </a:cubicBezTo>
                <a:cubicBezTo>
                  <a:pt x="250991" y="30385"/>
                  <a:pt x="337629" y="15067"/>
                  <a:pt x="489464" y="0"/>
                </a:cubicBezTo>
              </a:path>
              <a:path w="489464" h="2773557" fill="none" stroke="0" extrusionOk="0">
                <a:moveTo>
                  <a:pt x="489464" y="2773557"/>
                </a:moveTo>
                <a:cubicBezTo>
                  <a:pt x="354824" y="2773476"/>
                  <a:pt x="243564" y="2756539"/>
                  <a:pt x="244732" y="2732770"/>
                </a:cubicBezTo>
                <a:cubicBezTo>
                  <a:pt x="224055" y="2408403"/>
                  <a:pt x="277356" y="2348277"/>
                  <a:pt x="244732" y="2074514"/>
                </a:cubicBezTo>
                <a:cubicBezTo>
                  <a:pt x="212108" y="1800751"/>
                  <a:pt x="224612" y="1610380"/>
                  <a:pt x="244732" y="1442071"/>
                </a:cubicBezTo>
                <a:cubicBezTo>
                  <a:pt x="246200" y="1422428"/>
                  <a:pt x="134743" y="1406422"/>
                  <a:pt x="0" y="1401284"/>
                </a:cubicBezTo>
                <a:cubicBezTo>
                  <a:pt x="132374" y="1403420"/>
                  <a:pt x="248266" y="1385857"/>
                  <a:pt x="244732" y="1360497"/>
                </a:cubicBezTo>
                <a:cubicBezTo>
                  <a:pt x="245114" y="1095140"/>
                  <a:pt x="235803" y="957060"/>
                  <a:pt x="244732" y="687445"/>
                </a:cubicBezTo>
                <a:cubicBezTo>
                  <a:pt x="253661" y="417830"/>
                  <a:pt x="260294" y="306697"/>
                  <a:pt x="244732" y="40787"/>
                </a:cubicBezTo>
                <a:cubicBezTo>
                  <a:pt x="266606" y="9392"/>
                  <a:pt x="350916" y="-26498"/>
                  <a:pt x="489464" y="0"/>
                </a:cubicBezTo>
              </a:path>
            </a:pathLst>
          </a:custGeom>
          <a:ln w="28575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2125165802">
                  <a:prstGeom prst="leftBrace">
                    <a:avLst>
                      <a:gd name="adj1" fmla="val 8333"/>
                      <a:gd name="adj2" fmla="val 50523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493511A-3C84-7C5D-3BD7-27BC28631FAC}"/>
              </a:ext>
            </a:extLst>
          </p:cNvPr>
          <p:cNvSpPr txBox="1"/>
          <p:nvPr/>
        </p:nvSpPr>
        <p:spPr>
          <a:xfrm>
            <a:off x="8999892" y="345509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Chain 2</a:t>
            </a:r>
            <a:endParaRPr lang="zh-CN" altLang="en-US" b="1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A7647B4-ECAB-AA06-3B08-5062C1BF4D7F}"/>
              </a:ext>
            </a:extLst>
          </p:cNvPr>
          <p:cNvSpPr txBox="1"/>
          <p:nvPr/>
        </p:nvSpPr>
        <p:spPr>
          <a:xfrm>
            <a:off x="2768707" y="2661051"/>
            <a:ext cx="567571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chemeClr val="accent3">
                    <a:lumMod val="75000"/>
                  </a:schemeClr>
                </a:solidFill>
              </a:rPr>
              <a:t>100</a:t>
            </a:r>
            <a:endParaRPr lang="zh-CN" altLang="en-US" sz="16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EFCB02B-1B83-1248-8F01-FF7F58A465A2}"/>
              </a:ext>
            </a:extLst>
          </p:cNvPr>
          <p:cNvSpPr txBox="1"/>
          <p:nvPr/>
        </p:nvSpPr>
        <p:spPr>
          <a:xfrm>
            <a:off x="6661493" y="2713180"/>
            <a:ext cx="567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chemeClr val="accent3">
                    <a:lumMod val="75000"/>
                  </a:schemeClr>
                </a:solidFill>
              </a:rPr>
              <a:t>500</a:t>
            </a:r>
            <a:endParaRPr lang="zh-CN" altLang="en-US" sz="16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8680904-2B71-58B3-0FA6-A35F4BAACD9A}"/>
              </a:ext>
            </a:extLst>
          </p:cNvPr>
          <p:cNvSpPr txBox="1"/>
          <p:nvPr/>
        </p:nvSpPr>
        <p:spPr>
          <a:xfrm>
            <a:off x="7841328" y="2727372"/>
            <a:ext cx="567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chemeClr val="accent3">
                    <a:lumMod val="75000"/>
                  </a:schemeClr>
                </a:solidFill>
              </a:rPr>
              <a:t>800</a:t>
            </a:r>
            <a:endParaRPr lang="zh-CN" altLang="en-US" sz="16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EE7768B-B7A6-058C-48D3-DC467D217004}"/>
              </a:ext>
            </a:extLst>
          </p:cNvPr>
          <p:cNvSpPr txBox="1"/>
          <p:nvPr/>
        </p:nvSpPr>
        <p:spPr>
          <a:xfrm>
            <a:off x="10391255" y="2724383"/>
            <a:ext cx="893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chemeClr val="accent3">
                    <a:lumMod val="75000"/>
                  </a:schemeClr>
                </a:solidFill>
              </a:rPr>
              <a:t>1200</a:t>
            </a:r>
            <a:endParaRPr lang="zh-CN" altLang="en-US" sz="1600" b="1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598F2A6-1B8E-4DE9-F99B-F6C06665A5FF}"/>
              </a:ext>
            </a:extLst>
          </p:cNvPr>
          <p:cNvCxnSpPr>
            <a:cxnSpLocks/>
          </p:cNvCxnSpPr>
          <p:nvPr/>
        </p:nvCxnSpPr>
        <p:spPr>
          <a:xfrm>
            <a:off x="2988142" y="6151903"/>
            <a:ext cx="108065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44A65A72-014E-021E-C96B-25546479720D}"/>
              </a:ext>
            </a:extLst>
          </p:cNvPr>
          <p:cNvCxnSpPr>
            <a:cxnSpLocks/>
          </p:cNvCxnSpPr>
          <p:nvPr/>
        </p:nvCxnSpPr>
        <p:spPr>
          <a:xfrm>
            <a:off x="4068797" y="6151903"/>
            <a:ext cx="540326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0B51986-366F-E92B-B1CC-651D5E7B9959}"/>
              </a:ext>
            </a:extLst>
          </p:cNvPr>
          <p:cNvCxnSpPr>
            <a:cxnSpLocks/>
          </p:cNvCxnSpPr>
          <p:nvPr/>
        </p:nvCxnSpPr>
        <p:spPr>
          <a:xfrm>
            <a:off x="4609123" y="6151903"/>
            <a:ext cx="108065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EE42B9D-CF02-3E9C-5704-6FDA83D046EE}"/>
              </a:ext>
            </a:extLst>
          </p:cNvPr>
          <p:cNvCxnSpPr>
            <a:cxnSpLocks/>
          </p:cNvCxnSpPr>
          <p:nvPr/>
        </p:nvCxnSpPr>
        <p:spPr>
          <a:xfrm>
            <a:off x="5689778" y="6151903"/>
            <a:ext cx="540326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D209790-8B7B-56B2-1570-6156EA2B0344}"/>
              </a:ext>
            </a:extLst>
          </p:cNvPr>
          <p:cNvCxnSpPr>
            <a:cxnSpLocks/>
          </p:cNvCxnSpPr>
          <p:nvPr/>
        </p:nvCxnSpPr>
        <p:spPr>
          <a:xfrm>
            <a:off x="6230104" y="6151903"/>
            <a:ext cx="84166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DBE19169-C6C8-53AC-0CFD-5A2781A1ADDA}"/>
              </a:ext>
            </a:extLst>
          </p:cNvPr>
          <p:cNvCxnSpPr>
            <a:cxnSpLocks/>
          </p:cNvCxnSpPr>
          <p:nvPr/>
        </p:nvCxnSpPr>
        <p:spPr>
          <a:xfrm>
            <a:off x="7972315" y="6151903"/>
            <a:ext cx="540326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04F8D7E6-B1B4-EAD5-EE51-7A8415048899}"/>
              </a:ext>
            </a:extLst>
          </p:cNvPr>
          <p:cNvCxnSpPr>
            <a:cxnSpLocks/>
          </p:cNvCxnSpPr>
          <p:nvPr/>
        </p:nvCxnSpPr>
        <p:spPr>
          <a:xfrm>
            <a:off x="8398342" y="6151903"/>
            <a:ext cx="105294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6A091B51-7F7C-9C02-7A8D-4D13AB58E855}"/>
              </a:ext>
            </a:extLst>
          </p:cNvPr>
          <p:cNvCxnSpPr>
            <a:cxnSpLocks/>
          </p:cNvCxnSpPr>
          <p:nvPr/>
        </p:nvCxnSpPr>
        <p:spPr>
          <a:xfrm>
            <a:off x="9451287" y="6151903"/>
            <a:ext cx="540326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8F02AFE-75CA-2665-6E36-AE2EEC18AACB}"/>
              </a:ext>
            </a:extLst>
          </p:cNvPr>
          <p:cNvCxnSpPr>
            <a:cxnSpLocks/>
          </p:cNvCxnSpPr>
          <p:nvPr/>
        </p:nvCxnSpPr>
        <p:spPr>
          <a:xfrm>
            <a:off x="9991613" y="6151903"/>
            <a:ext cx="89362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7D59590D-55A2-D6CF-1F2D-CFDDEFAC99F1}"/>
              </a:ext>
            </a:extLst>
          </p:cNvPr>
          <p:cNvCxnSpPr>
            <a:cxnSpLocks/>
          </p:cNvCxnSpPr>
          <p:nvPr/>
        </p:nvCxnSpPr>
        <p:spPr>
          <a:xfrm>
            <a:off x="7071769" y="6151903"/>
            <a:ext cx="900546" cy="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F6408A89-9C6F-2FE5-49E2-E5214BB22C3F}"/>
              </a:ext>
            </a:extLst>
          </p:cNvPr>
          <p:cNvSpPr txBox="1"/>
          <p:nvPr/>
        </p:nvSpPr>
        <p:spPr>
          <a:xfrm>
            <a:off x="2883006" y="6208499"/>
            <a:ext cx="567571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chemeClr val="accent3">
                    <a:lumMod val="75000"/>
                  </a:schemeClr>
                </a:solidFill>
              </a:rPr>
              <a:t>400</a:t>
            </a:r>
            <a:endParaRPr lang="zh-CN" altLang="en-US" sz="16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31B7C82-AC0C-F646-4B1E-431DB315CD64}"/>
              </a:ext>
            </a:extLst>
          </p:cNvPr>
          <p:cNvSpPr txBox="1"/>
          <p:nvPr/>
        </p:nvSpPr>
        <p:spPr>
          <a:xfrm>
            <a:off x="6650936" y="6233290"/>
            <a:ext cx="567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chemeClr val="accent3">
                    <a:lumMod val="75000"/>
                  </a:schemeClr>
                </a:solidFill>
              </a:rPr>
              <a:t>960</a:t>
            </a:r>
            <a:endParaRPr lang="zh-CN" altLang="en-US" sz="16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3C59E9A-8F05-AF2C-2E9C-F1C64FE48F7B}"/>
              </a:ext>
            </a:extLst>
          </p:cNvPr>
          <p:cNvSpPr txBox="1"/>
          <p:nvPr/>
        </p:nvSpPr>
        <p:spPr>
          <a:xfrm>
            <a:off x="7830771" y="6247482"/>
            <a:ext cx="698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chemeClr val="accent3">
                    <a:lumMod val="75000"/>
                  </a:schemeClr>
                </a:solidFill>
              </a:rPr>
              <a:t>1300</a:t>
            </a:r>
            <a:endParaRPr lang="zh-CN" altLang="en-US" sz="16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8C2C089-21B9-3246-1443-3BEC44B4A968}"/>
              </a:ext>
            </a:extLst>
          </p:cNvPr>
          <p:cNvSpPr txBox="1"/>
          <p:nvPr/>
        </p:nvSpPr>
        <p:spPr>
          <a:xfrm>
            <a:off x="10380698" y="6244493"/>
            <a:ext cx="893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chemeClr val="accent3">
                    <a:lumMod val="75000"/>
                  </a:schemeClr>
                </a:solidFill>
              </a:rPr>
              <a:t>1550</a:t>
            </a:r>
            <a:endParaRPr lang="zh-CN" altLang="en-US" sz="16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1" name="等腰三角形 80">
            <a:extLst>
              <a:ext uri="{FF2B5EF4-FFF2-40B4-BE49-F238E27FC236}">
                <a16:creationId xmlns:a16="http://schemas.microsoft.com/office/drawing/2014/main" id="{F8D11C30-6BBB-5AD9-2A21-7839FDC5FCD6}"/>
              </a:ext>
            </a:extLst>
          </p:cNvPr>
          <p:cNvSpPr/>
          <p:nvPr/>
        </p:nvSpPr>
        <p:spPr>
          <a:xfrm>
            <a:off x="4034224" y="5379209"/>
            <a:ext cx="2917612" cy="622963"/>
          </a:xfrm>
          <a:custGeom>
            <a:avLst/>
            <a:gdLst>
              <a:gd name="connsiteX0" fmla="*/ 0 w 2917612"/>
              <a:gd name="connsiteY0" fmla="*/ 622963 h 622963"/>
              <a:gd name="connsiteX1" fmla="*/ 511754 w 2917612"/>
              <a:gd name="connsiteY1" fmla="*/ 402849 h 622963"/>
              <a:gd name="connsiteX2" fmla="*/ 980058 w 2917612"/>
              <a:gd name="connsiteY2" fmla="*/ 201425 h 622963"/>
              <a:gd name="connsiteX3" fmla="*/ 1448361 w 2917612"/>
              <a:gd name="connsiteY3" fmla="*/ 0 h 622963"/>
              <a:gd name="connsiteX4" fmla="*/ 1967496 w 2917612"/>
              <a:gd name="connsiteY4" fmla="*/ 220114 h 622963"/>
              <a:gd name="connsiteX5" fmla="*/ 2486632 w 2917612"/>
              <a:gd name="connsiteY5" fmla="*/ 440227 h 622963"/>
              <a:gd name="connsiteX6" fmla="*/ 2917612 w 2917612"/>
              <a:gd name="connsiteY6" fmla="*/ 622963 h 622963"/>
              <a:gd name="connsiteX7" fmla="*/ 2392442 w 2917612"/>
              <a:gd name="connsiteY7" fmla="*/ 622963 h 622963"/>
              <a:gd name="connsiteX8" fmla="*/ 1896448 w 2917612"/>
              <a:gd name="connsiteY8" fmla="*/ 622963 h 622963"/>
              <a:gd name="connsiteX9" fmla="*/ 1254573 w 2917612"/>
              <a:gd name="connsiteY9" fmla="*/ 622963 h 622963"/>
              <a:gd name="connsiteX10" fmla="*/ 729403 w 2917612"/>
              <a:gd name="connsiteY10" fmla="*/ 622963 h 622963"/>
              <a:gd name="connsiteX11" fmla="*/ 0 w 2917612"/>
              <a:gd name="connsiteY11" fmla="*/ 622963 h 622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17612" h="622963" extrusionOk="0">
                <a:moveTo>
                  <a:pt x="0" y="622963"/>
                </a:moveTo>
                <a:cubicBezTo>
                  <a:pt x="194187" y="517150"/>
                  <a:pt x="344205" y="453706"/>
                  <a:pt x="511754" y="402849"/>
                </a:cubicBezTo>
                <a:cubicBezTo>
                  <a:pt x="679303" y="351992"/>
                  <a:pt x="847638" y="242023"/>
                  <a:pt x="980058" y="201425"/>
                </a:cubicBezTo>
                <a:cubicBezTo>
                  <a:pt x="1112477" y="160827"/>
                  <a:pt x="1228191" y="77650"/>
                  <a:pt x="1448361" y="0"/>
                </a:cubicBezTo>
                <a:cubicBezTo>
                  <a:pt x="1586005" y="76115"/>
                  <a:pt x="1765552" y="119933"/>
                  <a:pt x="1967496" y="220114"/>
                </a:cubicBezTo>
                <a:cubicBezTo>
                  <a:pt x="2169440" y="320295"/>
                  <a:pt x="2296029" y="362144"/>
                  <a:pt x="2486632" y="440227"/>
                </a:cubicBezTo>
                <a:cubicBezTo>
                  <a:pt x="2677235" y="518311"/>
                  <a:pt x="2794566" y="575017"/>
                  <a:pt x="2917612" y="622963"/>
                </a:cubicBezTo>
                <a:cubicBezTo>
                  <a:pt x="2669387" y="640606"/>
                  <a:pt x="2553148" y="611737"/>
                  <a:pt x="2392442" y="622963"/>
                </a:cubicBezTo>
                <a:cubicBezTo>
                  <a:pt x="2231736" y="634190"/>
                  <a:pt x="2049696" y="622109"/>
                  <a:pt x="1896448" y="622963"/>
                </a:cubicBezTo>
                <a:cubicBezTo>
                  <a:pt x="1743200" y="623817"/>
                  <a:pt x="1492259" y="653236"/>
                  <a:pt x="1254573" y="622963"/>
                </a:cubicBezTo>
                <a:cubicBezTo>
                  <a:pt x="1016888" y="592690"/>
                  <a:pt x="903254" y="616139"/>
                  <a:pt x="729403" y="622963"/>
                </a:cubicBezTo>
                <a:cubicBezTo>
                  <a:pt x="555552" y="629788"/>
                  <a:pt x="228874" y="639164"/>
                  <a:pt x="0" y="622963"/>
                </a:cubicBezTo>
                <a:close/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566862038">
                  <a:prstGeom prst="triangle">
                    <a:avLst>
                      <a:gd name="adj" fmla="val 49642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等腰三角形 81">
            <a:extLst>
              <a:ext uri="{FF2B5EF4-FFF2-40B4-BE49-F238E27FC236}">
                <a16:creationId xmlns:a16="http://schemas.microsoft.com/office/drawing/2014/main" id="{51C6AC20-2733-7FE0-C9F6-F4CF69E1AB95}"/>
              </a:ext>
            </a:extLst>
          </p:cNvPr>
          <p:cNvSpPr/>
          <p:nvPr/>
        </p:nvSpPr>
        <p:spPr>
          <a:xfrm>
            <a:off x="7968166" y="5401434"/>
            <a:ext cx="2131182" cy="601740"/>
          </a:xfrm>
          <a:custGeom>
            <a:avLst/>
            <a:gdLst>
              <a:gd name="connsiteX0" fmla="*/ 0 w 2131182"/>
              <a:gd name="connsiteY0" fmla="*/ 601740 h 601740"/>
              <a:gd name="connsiteX1" fmla="*/ 550140 w 2131182"/>
              <a:gd name="connsiteY1" fmla="*/ 288835 h 601740"/>
              <a:gd name="connsiteX2" fmla="*/ 1057961 w 2131182"/>
              <a:gd name="connsiteY2" fmla="*/ 0 h 601740"/>
              <a:gd name="connsiteX3" fmla="*/ 1573107 w 2131182"/>
              <a:gd name="connsiteY3" fmla="*/ 288835 h 601740"/>
              <a:gd name="connsiteX4" fmla="*/ 2131182 w 2131182"/>
              <a:gd name="connsiteY4" fmla="*/ 601740 h 601740"/>
              <a:gd name="connsiteX5" fmla="*/ 1555763 w 2131182"/>
              <a:gd name="connsiteY5" fmla="*/ 601740 h 601740"/>
              <a:gd name="connsiteX6" fmla="*/ 1086903 w 2131182"/>
              <a:gd name="connsiteY6" fmla="*/ 601740 h 601740"/>
              <a:gd name="connsiteX7" fmla="*/ 511484 w 2131182"/>
              <a:gd name="connsiteY7" fmla="*/ 601740 h 601740"/>
              <a:gd name="connsiteX8" fmla="*/ 0 w 2131182"/>
              <a:gd name="connsiteY8" fmla="*/ 601740 h 60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1182" h="601740" extrusionOk="0">
                <a:moveTo>
                  <a:pt x="0" y="601740"/>
                </a:moveTo>
                <a:cubicBezTo>
                  <a:pt x="218923" y="457171"/>
                  <a:pt x="407271" y="360911"/>
                  <a:pt x="550140" y="288835"/>
                </a:cubicBezTo>
                <a:cubicBezTo>
                  <a:pt x="693009" y="216759"/>
                  <a:pt x="838995" y="113221"/>
                  <a:pt x="1057961" y="0"/>
                </a:cubicBezTo>
                <a:cubicBezTo>
                  <a:pt x="1177174" y="84440"/>
                  <a:pt x="1435006" y="178191"/>
                  <a:pt x="1573107" y="288835"/>
                </a:cubicBezTo>
                <a:cubicBezTo>
                  <a:pt x="1711208" y="399479"/>
                  <a:pt x="1935742" y="502076"/>
                  <a:pt x="2131182" y="601740"/>
                </a:cubicBezTo>
                <a:cubicBezTo>
                  <a:pt x="1996982" y="590531"/>
                  <a:pt x="1719400" y="589084"/>
                  <a:pt x="1555763" y="601740"/>
                </a:cubicBezTo>
                <a:cubicBezTo>
                  <a:pt x="1392126" y="614396"/>
                  <a:pt x="1278831" y="598166"/>
                  <a:pt x="1086903" y="601740"/>
                </a:cubicBezTo>
                <a:cubicBezTo>
                  <a:pt x="894975" y="605314"/>
                  <a:pt x="782943" y="598740"/>
                  <a:pt x="511484" y="601740"/>
                </a:cubicBezTo>
                <a:cubicBezTo>
                  <a:pt x="240025" y="604740"/>
                  <a:pt x="165723" y="610691"/>
                  <a:pt x="0" y="601740"/>
                </a:cubicBezTo>
                <a:close/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566862038">
                  <a:prstGeom prst="triangle">
                    <a:avLst>
                      <a:gd name="adj" fmla="val 49642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9C1C1EB4-F8F5-A709-0957-AB6B34E6ED08}"/>
              </a:ext>
            </a:extLst>
          </p:cNvPr>
          <p:cNvCxnSpPr>
            <a:cxnSpLocks/>
          </p:cNvCxnSpPr>
          <p:nvPr/>
        </p:nvCxnSpPr>
        <p:spPr>
          <a:xfrm>
            <a:off x="7499062" y="3668564"/>
            <a:ext cx="0" cy="1249229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85311728-8982-94A1-C48D-FCC96A674AD2}"/>
              </a:ext>
            </a:extLst>
          </p:cNvPr>
          <p:cNvSpPr txBox="1"/>
          <p:nvPr/>
        </p:nvSpPr>
        <p:spPr>
          <a:xfrm>
            <a:off x="7769569" y="4115370"/>
            <a:ext cx="10246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3">
                    <a:lumMod val="75000"/>
                  </a:schemeClr>
                </a:solidFill>
              </a:rPr>
              <a:t>Lifeover</a:t>
            </a:r>
            <a:endParaRPr lang="zh-CN" altLang="en-US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447A14D-CC29-795F-76A1-EF4C1ED8DD55}"/>
              </a:ext>
            </a:extLst>
          </p:cNvPr>
          <p:cNvSpPr txBox="1"/>
          <p:nvPr/>
        </p:nvSpPr>
        <p:spPr>
          <a:xfrm>
            <a:off x="968188" y="641295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002</a:t>
            </a:r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999398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8043D-D802-23F6-FB1F-53BE4AC86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>
            <a:extLst>
              <a:ext uri="{FF2B5EF4-FFF2-40B4-BE49-F238E27FC236}">
                <a16:creationId xmlns:a16="http://schemas.microsoft.com/office/drawing/2014/main" id="{CB9282A7-A25A-E80B-1C0F-93023AD99834}"/>
              </a:ext>
            </a:extLst>
          </p:cNvPr>
          <p:cNvGrpSpPr/>
          <p:nvPr/>
        </p:nvGrpSpPr>
        <p:grpSpPr>
          <a:xfrm>
            <a:off x="1288473" y="1011453"/>
            <a:ext cx="8846127" cy="3875880"/>
            <a:chOff x="1288473" y="1011453"/>
            <a:chExt cx="8846127" cy="3875880"/>
          </a:xfrm>
        </p:grpSpPr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C4A42DA9-ECB8-31E8-0C33-D73FD2FEE788}"/>
                </a:ext>
              </a:extLst>
            </p:cNvPr>
            <p:cNvSpPr/>
            <p:nvPr/>
          </p:nvSpPr>
          <p:spPr>
            <a:xfrm>
              <a:off x="8203763" y="2686565"/>
              <a:ext cx="1526443" cy="1873071"/>
            </a:xfrm>
            <a:prstGeom prst="triangle">
              <a:avLst/>
            </a:prstGeom>
            <a:noFill/>
            <a:ln>
              <a:solidFill>
                <a:srgbClr val="FF050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505"/>
                </a:solidFill>
              </a:endParaRPr>
            </a:p>
          </p:txBody>
        </p:sp>
        <p:sp>
          <p:nvSpPr>
            <p:cNvPr id="38" name="等腰三角形 37">
              <a:extLst>
                <a:ext uri="{FF2B5EF4-FFF2-40B4-BE49-F238E27FC236}">
                  <a16:creationId xmlns:a16="http://schemas.microsoft.com/office/drawing/2014/main" id="{C17078A8-AB04-6967-E7E9-A0343716F1D3}"/>
                </a:ext>
              </a:extLst>
            </p:cNvPr>
            <p:cNvSpPr/>
            <p:nvPr/>
          </p:nvSpPr>
          <p:spPr>
            <a:xfrm>
              <a:off x="2597199" y="2666459"/>
              <a:ext cx="4145123" cy="1873071"/>
            </a:xfrm>
            <a:prstGeom prst="triangle">
              <a:avLst/>
            </a:prstGeom>
            <a:noFill/>
            <a:ln>
              <a:solidFill>
                <a:srgbClr val="FF050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505"/>
                </a:solidFill>
              </a:endParaRPr>
            </a:p>
          </p:txBody>
        </p:sp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id="{90208365-9262-DE35-0B57-1A7D95636710}"/>
                </a:ext>
              </a:extLst>
            </p:cNvPr>
            <p:cNvSpPr/>
            <p:nvPr/>
          </p:nvSpPr>
          <p:spPr>
            <a:xfrm>
              <a:off x="2347479" y="2658232"/>
              <a:ext cx="1439971" cy="1873070"/>
            </a:xfrm>
            <a:prstGeom prst="triangle">
              <a:avLst/>
            </a:prstGeom>
            <a:noFill/>
            <a:ln>
              <a:solidFill>
                <a:srgbClr val="FF050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505"/>
                </a:solidFill>
              </a:endParaRP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69BCC869-F787-FCD9-340B-3C738EC8AFD7}"/>
                </a:ext>
              </a:extLst>
            </p:cNvPr>
            <p:cNvCxnSpPr>
              <a:cxnSpLocks/>
            </p:cNvCxnSpPr>
            <p:nvPr/>
          </p:nvCxnSpPr>
          <p:spPr>
            <a:xfrm>
              <a:off x="1288473" y="4532604"/>
              <a:ext cx="8846127" cy="271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弧形 6">
              <a:extLst>
                <a:ext uri="{FF2B5EF4-FFF2-40B4-BE49-F238E27FC236}">
                  <a16:creationId xmlns:a16="http://schemas.microsoft.com/office/drawing/2014/main" id="{3C7DDF77-54F8-07FD-1FE3-FAB110BD0244}"/>
                </a:ext>
              </a:extLst>
            </p:cNvPr>
            <p:cNvSpPr/>
            <p:nvPr/>
          </p:nvSpPr>
          <p:spPr>
            <a:xfrm>
              <a:off x="1723496" y="3976398"/>
              <a:ext cx="1497686" cy="904009"/>
            </a:xfrm>
            <a:prstGeom prst="arc">
              <a:avLst>
                <a:gd name="adj1" fmla="val 10301005"/>
                <a:gd name="adj2" fmla="val 468767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FBB03CC-F603-A1B3-8C6C-10DD4BFFEA97}"/>
                </a:ext>
              </a:extLst>
            </p:cNvPr>
            <p:cNvSpPr txBox="1"/>
            <p:nvPr/>
          </p:nvSpPr>
          <p:spPr>
            <a:xfrm>
              <a:off x="2347478" y="3976398"/>
              <a:ext cx="249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156082"/>
                  </a:solidFill>
                </a:rPr>
                <a:t>a</a:t>
              </a:r>
              <a:endParaRPr lang="zh-CN" altLang="en-US" b="1">
                <a:solidFill>
                  <a:srgbClr val="156082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B2ACAD6-3774-8B4B-2E42-F5772D0947FB}"/>
                </a:ext>
              </a:extLst>
            </p:cNvPr>
            <p:cNvSpPr txBox="1"/>
            <p:nvPr/>
          </p:nvSpPr>
          <p:spPr>
            <a:xfrm>
              <a:off x="1576292" y="4568006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/>
                <a:t>100</a:t>
              </a:r>
              <a:endParaRPr lang="zh-CN" altLang="en-US" sz="1200" b="1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68BE318-5EFF-7B75-F2FB-54E621466C68}"/>
                </a:ext>
              </a:extLst>
            </p:cNvPr>
            <p:cNvSpPr txBox="1"/>
            <p:nvPr/>
          </p:nvSpPr>
          <p:spPr>
            <a:xfrm>
              <a:off x="2982190" y="4568087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/>
                <a:t>200</a:t>
              </a:r>
              <a:endParaRPr lang="zh-CN" altLang="en-US" sz="1200" b="1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F3C32F0-8DAE-5025-C331-B39D292DFAEC}"/>
                </a:ext>
              </a:extLst>
            </p:cNvPr>
            <p:cNvSpPr txBox="1"/>
            <p:nvPr/>
          </p:nvSpPr>
          <p:spPr>
            <a:xfrm>
              <a:off x="4388088" y="4568006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/>
                <a:t>300</a:t>
              </a:r>
              <a:endParaRPr lang="zh-CN" altLang="en-US" sz="1200" b="1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CC08DDF-24A7-BA16-EA67-A5680EF44793}"/>
                </a:ext>
              </a:extLst>
            </p:cNvPr>
            <p:cNvSpPr txBox="1"/>
            <p:nvPr/>
          </p:nvSpPr>
          <p:spPr>
            <a:xfrm>
              <a:off x="5824273" y="4568006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/>
                <a:t>400</a:t>
              </a:r>
              <a:endParaRPr lang="zh-CN" altLang="en-US" sz="1200" b="1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A75669A-A7DD-2805-62A6-2FF70D033FA7}"/>
                </a:ext>
              </a:extLst>
            </p:cNvPr>
            <p:cNvSpPr txBox="1"/>
            <p:nvPr/>
          </p:nvSpPr>
          <p:spPr>
            <a:xfrm>
              <a:off x="7260458" y="4568006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/>
                <a:t>500</a:t>
              </a:r>
              <a:endParaRPr lang="zh-CN" altLang="en-US" sz="1200" b="1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A96D83D-71BB-46B3-FC97-E4D74C045E7F}"/>
                </a:ext>
              </a:extLst>
            </p:cNvPr>
            <p:cNvSpPr txBox="1"/>
            <p:nvPr/>
          </p:nvSpPr>
          <p:spPr>
            <a:xfrm>
              <a:off x="8752270" y="4563100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/>
                <a:t>600</a:t>
              </a:r>
              <a:endParaRPr lang="zh-CN" altLang="en-US" sz="1200" b="1"/>
            </a:p>
          </p:txBody>
        </p:sp>
        <p:sp>
          <p:nvSpPr>
            <p:cNvPr id="17" name="弧形 16">
              <a:extLst>
                <a:ext uri="{FF2B5EF4-FFF2-40B4-BE49-F238E27FC236}">
                  <a16:creationId xmlns:a16="http://schemas.microsoft.com/office/drawing/2014/main" id="{2C325F7D-AF23-5FC9-85CE-CA7E99C4D12E}"/>
                </a:ext>
              </a:extLst>
            </p:cNvPr>
            <p:cNvSpPr/>
            <p:nvPr/>
          </p:nvSpPr>
          <p:spPr>
            <a:xfrm>
              <a:off x="4578144" y="3976397"/>
              <a:ext cx="1497686" cy="904009"/>
            </a:xfrm>
            <a:prstGeom prst="arc">
              <a:avLst>
                <a:gd name="adj1" fmla="val 10301005"/>
                <a:gd name="adj2" fmla="val 468767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弧形 17">
              <a:extLst>
                <a:ext uri="{FF2B5EF4-FFF2-40B4-BE49-F238E27FC236}">
                  <a16:creationId xmlns:a16="http://schemas.microsoft.com/office/drawing/2014/main" id="{6B436720-F485-2426-E18A-9B8B6B56F99D}"/>
                </a:ext>
              </a:extLst>
            </p:cNvPr>
            <p:cNvSpPr/>
            <p:nvPr/>
          </p:nvSpPr>
          <p:spPr>
            <a:xfrm>
              <a:off x="7459977" y="3983324"/>
              <a:ext cx="1497686" cy="904009"/>
            </a:xfrm>
            <a:prstGeom prst="arc">
              <a:avLst>
                <a:gd name="adj1" fmla="val 10301005"/>
                <a:gd name="adj2" fmla="val 468767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F7D8DCB-00B3-787A-E234-9DDC2A3DE77A}"/>
                </a:ext>
              </a:extLst>
            </p:cNvPr>
            <p:cNvSpPr txBox="1"/>
            <p:nvPr/>
          </p:nvSpPr>
          <p:spPr>
            <a:xfrm>
              <a:off x="5215719" y="3976398"/>
              <a:ext cx="249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156082"/>
                  </a:solidFill>
                </a:rPr>
                <a:t>b</a:t>
              </a:r>
              <a:endParaRPr lang="zh-CN" altLang="en-US" b="1">
                <a:solidFill>
                  <a:srgbClr val="156082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2EA3A0A-CA8A-14D3-CB6E-8B864234B63B}"/>
                </a:ext>
              </a:extLst>
            </p:cNvPr>
            <p:cNvSpPr txBox="1"/>
            <p:nvPr/>
          </p:nvSpPr>
          <p:spPr>
            <a:xfrm>
              <a:off x="8083959" y="3976397"/>
              <a:ext cx="249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156082"/>
                  </a:solidFill>
                </a:rPr>
                <a:t>c</a:t>
              </a:r>
              <a:endParaRPr lang="zh-CN" altLang="en-US" b="1">
                <a:solidFill>
                  <a:srgbClr val="156082"/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04D71DB-00F5-621A-393A-557C32CD2AAE}"/>
                </a:ext>
              </a:extLst>
            </p:cNvPr>
            <p:cNvSpPr txBox="1"/>
            <p:nvPr/>
          </p:nvSpPr>
          <p:spPr>
            <a:xfrm>
              <a:off x="3667683" y="3558276"/>
              <a:ext cx="249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156082"/>
                  </a:solidFill>
                </a:rPr>
                <a:t>d</a:t>
              </a:r>
              <a:endParaRPr lang="zh-CN" altLang="en-US" b="1">
                <a:solidFill>
                  <a:srgbClr val="156082"/>
                </a:solidFill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CCA81DEB-9D11-EE9D-EBEC-784FA774E050}"/>
                </a:ext>
              </a:extLst>
            </p:cNvPr>
            <p:cNvSpPr/>
            <p:nvPr/>
          </p:nvSpPr>
          <p:spPr>
            <a:xfrm>
              <a:off x="1738745" y="3852430"/>
              <a:ext cx="4322619" cy="671945"/>
            </a:xfrm>
            <a:custGeom>
              <a:avLst/>
              <a:gdLst>
                <a:gd name="connsiteX0" fmla="*/ 0 w 4322619"/>
                <a:gd name="connsiteY0" fmla="*/ 671945 h 671945"/>
                <a:gd name="connsiteX1" fmla="*/ 1967346 w 4322619"/>
                <a:gd name="connsiteY1" fmla="*/ 0 h 671945"/>
                <a:gd name="connsiteX2" fmla="*/ 4322619 w 4322619"/>
                <a:gd name="connsiteY2" fmla="*/ 671945 h 67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22619" h="671945">
                  <a:moveTo>
                    <a:pt x="0" y="671945"/>
                  </a:moveTo>
                  <a:cubicBezTo>
                    <a:pt x="623455" y="335972"/>
                    <a:pt x="1246910" y="0"/>
                    <a:pt x="1967346" y="0"/>
                  </a:cubicBezTo>
                  <a:cubicBezTo>
                    <a:pt x="2687782" y="0"/>
                    <a:pt x="3949701" y="591127"/>
                    <a:pt x="4322619" y="671945"/>
                  </a:cubicBezTo>
                </a:path>
              </a:pathLst>
            </a:custGeom>
            <a:noFill/>
            <a:ln>
              <a:solidFill>
                <a:srgbClr val="15608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6807281B-198E-88B6-3FD2-C9C2A9B808D3}"/>
                </a:ext>
              </a:extLst>
            </p:cNvPr>
            <p:cNvSpPr/>
            <p:nvPr/>
          </p:nvSpPr>
          <p:spPr>
            <a:xfrm>
              <a:off x="2133600" y="4060244"/>
              <a:ext cx="2964873" cy="471058"/>
            </a:xfrm>
            <a:custGeom>
              <a:avLst/>
              <a:gdLst>
                <a:gd name="connsiteX0" fmla="*/ 0 w 2964873"/>
                <a:gd name="connsiteY0" fmla="*/ 464131 h 471058"/>
                <a:gd name="connsiteX1" fmla="*/ 1433945 w 2964873"/>
                <a:gd name="connsiteY1" fmla="*/ 4 h 471058"/>
                <a:gd name="connsiteX2" fmla="*/ 2964873 w 2964873"/>
                <a:gd name="connsiteY2" fmla="*/ 471058 h 471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64873" h="471058">
                  <a:moveTo>
                    <a:pt x="0" y="464131"/>
                  </a:moveTo>
                  <a:cubicBezTo>
                    <a:pt x="469900" y="231490"/>
                    <a:pt x="939800" y="-1150"/>
                    <a:pt x="1433945" y="4"/>
                  </a:cubicBezTo>
                  <a:cubicBezTo>
                    <a:pt x="1928090" y="1158"/>
                    <a:pt x="2699328" y="423722"/>
                    <a:pt x="2964873" y="471058"/>
                  </a:cubicBez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A66CA4A-8B61-5CF6-2ED4-0E7C7887A1F2}"/>
                </a:ext>
              </a:extLst>
            </p:cNvPr>
            <p:cNvSpPr txBox="1"/>
            <p:nvPr/>
          </p:nvSpPr>
          <p:spPr>
            <a:xfrm>
              <a:off x="3837073" y="3844201"/>
              <a:ext cx="249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156082"/>
                  </a:solidFill>
                </a:rPr>
                <a:t>e</a:t>
              </a:r>
              <a:endParaRPr lang="zh-CN" altLang="en-US" b="1">
                <a:solidFill>
                  <a:srgbClr val="156082"/>
                </a:solidFill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4A251B1-231D-EFD1-763E-EA2BA4A78921}"/>
                </a:ext>
              </a:extLst>
            </p:cNvPr>
            <p:cNvSpPr txBox="1"/>
            <p:nvPr/>
          </p:nvSpPr>
          <p:spPr>
            <a:xfrm>
              <a:off x="2942603" y="2989307"/>
              <a:ext cx="249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505"/>
                  </a:solidFill>
                </a:rPr>
                <a:t>A</a:t>
              </a:r>
              <a:endParaRPr lang="zh-CN" altLang="en-US" b="1">
                <a:solidFill>
                  <a:srgbClr val="FF0505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71F6105-677A-DB0E-A652-9142CD4B1839}"/>
                </a:ext>
              </a:extLst>
            </p:cNvPr>
            <p:cNvSpPr txBox="1"/>
            <p:nvPr/>
          </p:nvSpPr>
          <p:spPr>
            <a:xfrm>
              <a:off x="4536292" y="2797324"/>
              <a:ext cx="249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505"/>
                  </a:solidFill>
                </a:rPr>
                <a:t>B</a:t>
              </a:r>
              <a:endParaRPr lang="zh-CN" altLang="en-US" b="1">
                <a:solidFill>
                  <a:srgbClr val="FF0505"/>
                </a:solidFill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2B5726E-5A83-4D42-E025-261F73A404E7}"/>
                </a:ext>
              </a:extLst>
            </p:cNvPr>
            <p:cNvSpPr txBox="1"/>
            <p:nvPr/>
          </p:nvSpPr>
          <p:spPr>
            <a:xfrm>
              <a:off x="8832800" y="2865586"/>
              <a:ext cx="249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505"/>
                  </a:solidFill>
                </a:rPr>
                <a:t>C</a:t>
              </a:r>
              <a:endParaRPr lang="zh-CN" altLang="en-US" b="1">
                <a:solidFill>
                  <a:srgbClr val="FF0505"/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FC4760A7-BB6B-1708-1F0C-BCCFC0A0CC67}"/>
                </a:ext>
              </a:extLst>
            </p:cNvPr>
            <p:cNvSpPr txBox="1"/>
            <p:nvPr/>
          </p:nvSpPr>
          <p:spPr>
            <a:xfrm>
              <a:off x="2263281" y="1011453"/>
              <a:ext cx="6404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rgbClr val="7030A0"/>
                  </a:solidFill>
                </a:rPr>
                <a:t>merge:</a:t>
              </a:r>
              <a:r>
                <a:rPr lang="zh-CN" altLang="en-US" b="1">
                  <a:solidFill>
                    <a:srgbClr val="7030A0"/>
                  </a:solidFill>
                </a:rPr>
                <a:t>这些重叠的峰会合并，所以这里在</a:t>
              </a:r>
              <a:r>
                <a:rPr lang="en-US" altLang="zh-CN" b="1">
                  <a:solidFill>
                    <a:srgbClr val="7030A0"/>
                  </a:solidFill>
                </a:rPr>
                <a:t>merge</a:t>
              </a:r>
              <a:r>
                <a:rPr lang="zh-CN" altLang="en-US" b="1">
                  <a:solidFill>
                    <a:srgbClr val="7030A0"/>
                  </a:solidFill>
                </a:rPr>
                <a:t>下</a:t>
              </a:r>
              <a:r>
                <a:rPr lang="en-US" altLang="zh-CN" b="1">
                  <a:solidFill>
                    <a:srgbClr val="7030A0"/>
                  </a:solidFill>
                </a:rPr>
                <a:t>Counts</a:t>
              </a:r>
              <a:r>
                <a:rPr lang="zh-CN" altLang="en-US" b="1">
                  <a:solidFill>
                    <a:srgbClr val="7030A0"/>
                  </a:solidFill>
                </a:rPr>
                <a:t>为</a:t>
              </a:r>
              <a:r>
                <a:rPr lang="en-US" altLang="zh-CN" b="1">
                  <a:solidFill>
                    <a:srgbClr val="7030A0"/>
                  </a:solidFill>
                </a:rPr>
                <a:t>2</a:t>
              </a:r>
              <a:endParaRPr lang="zh-CN" altLang="en-US" b="1">
                <a:solidFill>
                  <a:srgbClr val="7030A0"/>
                </a:solidFill>
              </a:endParaRPr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B25797E6-D938-7C57-0C4E-87861EAFB481}"/>
                </a:ext>
              </a:extLst>
            </p:cNvPr>
            <p:cNvCxnSpPr>
              <a:cxnSpLocks/>
            </p:cNvCxnSpPr>
            <p:nvPr/>
          </p:nvCxnSpPr>
          <p:spPr>
            <a:xfrm>
              <a:off x="3837073" y="1462627"/>
              <a:ext cx="0" cy="102339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6EB16084-AD96-CAE4-E8C3-BA697B15417E}"/>
                </a:ext>
              </a:extLst>
            </p:cNvPr>
            <p:cNvCxnSpPr>
              <a:cxnSpLocks/>
            </p:cNvCxnSpPr>
            <p:nvPr/>
          </p:nvCxnSpPr>
          <p:spPr>
            <a:xfrm>
              <a:off x="7480182" y="1387712"/>
              <a:ext cx="1447161" cy="82301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5CDB491-4359-66F4-2377-073FF239C50A}"/>
              </a:ext>
            </a:extLst>
          </p:cNvPr>
          <p:cNvSpPr txBox="1"/>
          <p:nvPr/>
        </p:nvSpPr>
        <p:spPr>
          <a:xfrm>
            <a:off x="968188" y="641295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011</a:t>
            </a:r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2562332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96EA8-3A4C-3009-0884-0C42FD3F5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AF41B1-47CD-49E4-3B8A-79A071413080}"/>
              </a:ext>
            </a:extLst>
          </p:cNvPr>
          <p:cNvGrpSpPr/>
          <p:nvPr/>
        </p:nvGrpSpPr>
        <p:grpSpPr>
          <a:xfrm>
            <a:off x="1288473" y="2686807"/>
            <a:ext cx="10468727" cy="3544109"/>
            <a:chOff x="1288473" y="2686807"/>
            <a:chExt cx="10468727" cy="3544109"/>
          </a:xfrm>
        </p:grpSpPr>
        <p:sp>
          <p:nvSpPr>
            <p:cNvPr id="64" name="等腰三角形 63">
              <a:extLst>
                <a:ext uri="{FF2B5EF4-FFF2-40B4-BE49-F238E27FC236}">
                  <a16:creationId xmlns:a16="http://schemas.microsoft.com/office/drawing/2014/main" id="{977EA706-BA7E-931A-2503-BE3202690CE7}"/>
                </a:ext>
              </a:extLst>
            </p:cNvPr>
            <p:cNvSpPr/>
            <p:nvPr/>
          </p:nvSpPr>
          <p:spPr>
            <a:xfrm>
              <a:off x="10418653" y="2723510"/>
              <a:ext cx="706096" cy="1873071"/>
            </a:xfrm>
            <a:prstGeom prst="triangle">
              <a:avLst/>
            </a:prstGeom>
            <a:noFill/>
            <a:ln>
              <a:solidFill>
                <a:srgbClr val="FF050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505"/>
                </a:solidFill>
              </a:endParaRPr>
            </a:p>
          </p:txBody>
        </p:sp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56BE955C-C398-770D-92B1-109D5ED0F7AD}"/>
                </a:ext>
              </a:extLst>
            </p:cNvPr>
            <p:cNvSpPr/>
            <p:nvPr/>
          </p:nvSpPr>
          <p:spPr>
            <a:xfrm>
              <a:off x="8203763" y="2715140"/>
              <a:ext cx="1526443" cy="1873071"/>
            </a:xfrm>
            <a:prstGeom prst="triangle">
              <a:avLst/>
            </a:prstGeom>
            <a:noFill/>
            <a:ln>
              <a:solidFill>
                <a:srgbClr val="FF050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505"/>
                </a:solidFill>
              </a:endParaRPr>
            </a:p>
          </p:txBody>
        </p:sp>
        <p:sp>
          <p:nvSpPr>
            <p:cNvPr id="38" name="等腰三角形 37">
              <a:extLst>
                <a:ext uri="{FF2B5EF4-FFF2-40B4-BE49-F238E27FC236}">
                  <a16:creationId xmlns:a16="http://schemas.microsoft.com/office/drawing/2014/main" id="{08D707CA-7A56-6341-E81A-2260EAB5BFD9}"/>
                </a:ext>
              </a:extLst>
            </p:cNvPr>
            <p:cNvSpPr/>
            <p:nvPr/>
          </p:nvSpPr>
          <p:spPr>
            <a:xfrm>
              <a:off x="2597199" y="2695034"/>
              <a:ext cx="4145123" cy="1873071"/>
            </a:xfrm>
            <a:prstGeom prst="triangle">
              <a:avLst/>
            </a:prstGeom>
            <a:noFill/>
            <a:ln>
              <a:solidFill>
                <a:srgbClr val="FF050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505"/>
                </a:solidFill>
              </a:endParaRPr>
            </a:p>
          </p:txBody>
        </p:sp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id="{354D8F3C-757B-631A-A059-47C22A375565}"/>
                </a:ext>
              </a:extLst>
            </p:cNvPr>
            <p:cNvSpPr/>
            <p:nvPr/>
          </p:nvSpPr>
          <p:spPr>
            <a:xfrm>
              <a:off x="2347479" y="2686807"/>
              <a:ext cx="1439971" cy="1873070"/>
            </a:xfrm>
            <a:prstGeom prst="triangle">
              <a:avLst/>
            </a:prstGeom>
            <a:noFill/>
            <a:ln>
              <a:solidFill>
                <a:srgbClr val="FF050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505"/>
                </a:solidFill>
              </a:endParaRP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C0B8C479-1817-7CBB-8D12-47ADC46A599E}"/>
                </a:ext>
              </a:extLst>
            </p:cNvPr>
            <p:cNvCxnSpPr>
              <a:cxnSpLocks/>
            </p:cNvCxnSpPr>
            <p:nvPr/>
          </p:nvCxnSpPr>
          <p:spPr>
            <a:xfrm>
              <a:off x="1288473" y="4561179"/>
              <a:ext cx="10455852" cy="270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弧形 6">
              <a:extLst>
                <a:ext uri="{FF2B5EF4-FFF2-40B4-BE49-F238E27FC236}">
                  <a16:creationId xmlns:a16="http://schemas.microsoft.com/office/drawing/2014/main" id="{3C53F95F-3580-6059-FB2C-3806F59764CC}"/>
                </a:ext>
              </a:extLst>
            </p:cNvPr>
            <p:cNvSpPr/>
            <p:nvPr/>
          </p:nvSpPr>
          <p:spPr>
            <a:xfrm>
              <a:off x="1723496" y="4004973"/>
              <a:ext cx="1497686" cy="904009"/>
            </a:xfrm>
            <a:prstGeom prst="arc">
              <a:avLst>
                <a:gd name="adj1" fmla="val 10301005"/>
                <a:gd name="adj2" fmla="val 468767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341E39F-3F1F-7020-4BD6-233042D55690}"/>
                </a:ext>
              </a:extLst>
            </p:cNvPr>
            <p:cNvSpPr txBox="1"/>
            <p:nvPr/>
          </p:nvSpPr>
          <p:spPr>
            <a:xfrm>
              <a:off x="2347478" y="4004973"/>
              <a:ext cx="249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156082"/>
                  </a:solidFill>
                </a:rPr>
                <a:t>a</a:t>
              </a:r>
              <a:endParaRPr lang="zh-CN" altLang="en-US" b="1">
                <a:solidFill>
                  <a:srgbClr val="156082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26E4DC6-83FB-79E0-EBC0-29C2E527C23A}"/>
                </a:ext>
              </a:extLst>
            </p:cNvPr>
            <p:cNvSpPr txBox="1"/>
            <p:nvPr/>
          </p:nvSpPr>
          <p:spPr>
            <a:xfrm>
              <a:off x="1576292" y="4596581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/>
                <a:t>100</a:t>
              </a:r>
              <a:endParaRPr lang="zh-CN" altLang="en-US" sz="1200" b="1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EB96684-7362-1ACA-D172-93E90FA640DF}"/>
                </a:ext>
              </a:extLst>
            </p:cNvPr>
            <p:cNvSpPr txBox="1"/>
            <p:nvPr/>
          </p:nvSpPr>
          <p:spPr>
            <a:xfrm>
              <a:off x="2982190" y="4596662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/>
                <a:t>200</a:t>
              </a:r>
              <a:endParaRPr lang="zh-CN" altLang="en-US" sz="1200" b="1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5C1D92F-780E-FCA9-2B2A-D3C737A08DC7}"/>
                </a:ext>
              </a:extLst>
            </p:cNvPr>
            <p:cNvSpPr txBox="1"/>
            <p:nvPr/>
          </p:nvSpPr>
          <p:spPr>
            <a:xfrm>
              <a:off x="4388088" y="4596581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/>
                <a:t>300</a:t>
              </a:r>
              <a:endParaRPr lang="zh-CN" altLang="en-US" sz="1200" b="1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7A18746-216F-8763-A8E8-5C139497634C}"/>
                </a:ext>
              </a:extLst>
            </p:cNvPr>
            <p:cNvSpPr txBox="1"/>
            <p:nvPr/>
          </p:nvSpPr>
          <p:spPr>
            <a:xfrm>
              <a:off x="5824273" y="4596581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/>
                <a:t>400</a:t>
              </a:r>
              <a:endParaRPr lang="zh-CN" altLang="en-US" sz="1200" b="1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3CE6459-0E1D-54DB-2622-6152F264FEBE}"/>
                </a:ext>
              </a:extLst>
            </p:cNvPr>
            <p:cNvSpPr txBox="1"/>
            <p:nvPr/>
          </p:nvSpPr>
          <p:spPr>
            <a:xfrm>
              <a:off x="7260458" y="4596581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/>
                <a:t>500</a:t>
              </a:r>
              <a:endParaRPr lang="zh-CN" altLang="en-US" sz="1200" b="1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1F2A28A-C4CE-BC83-3395-D50BA781C55B}"/>
                </a:ext>
              </a:extLst>
            </p:cNvPr>
            <p:cNvSpPr txBox="1"/>
            <p:nvPr/>
          </p:nvSpPr>
          <p:spPr>
            <a:xfrm>
              <a:off x="8752270" y="4591675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/>
                <a:t>600</a:t>
              </a:r>
              <a:endParaRPr lang="zh-CN" altLang="en-US" sz="1200" b="1"/>
            </a:p>
          </p:txBody>
        </p:sp>
        <p:sp>
          <p:nvSpPr>
            <p:cNvPr id="17" name="弧形 16">
              <a:extLst>
                <a:ext uri="{FF2B5EF4-FFF2-40B4-BE49-F238E27FC236}">
                  <a16:creationId xmlns:a16="http://schemas.microsoft.com/office/drawing/2014/main" id="{B0E7C923-B1A8-F94C-BB77-93165F94036C}"/>
                </a:ext>
              </a:extLst>
            </p:cNvPr>
            <p:cNvSpPr/>
            <p:nvPr/>
          </p:nvSpPr>
          <p:spPr>
            <a:xfrm>
              <a:off x="4578144" y="4004972"/>
              <a:ext cx="1497686" cy="904009"/>
            </a:xfrm>
            <a:prstGeom prst="arc">
              <a:avLst>
                <a:gd name="adj1" fmla="val 10301005"/>
                <a:gd name="adj2" fmla="val 468767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弧形 17">
              <a:extLst>
                <a:ext uri="{FF2B5EF4-FFF2-40B4-BE49-F238E27FC236}">
                  <a16:creationId xmlns:a16="http://schemas.microsoft.com/office/drawing/2014/main" id="{A4816DBA-18DC-35C2-4403-931CEC2711E7}"/>
                </a:ext>
              </a:extLst>
            </p:cNvPr>
            <p:cNvSpPr/>
            <p:nvPr/>
          </p:nvSpPr>
          <p:spPr>
            <a:xfrm>
              <a:off x="7459977" y="4011899"/>
              <a:ext cx="1497686" cy="904009"/>
            </a:xfrm>
            <a:prstGeom prst="arc">
              <a:avLst>
                <a:gd name="adj1" fmla="val 10301005"/>
                <a:gd name="adj2" fmla="val 468767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4A23E75-F8ED-9280-300C-044252360627}"/>
                </a:ext>
              </a:extLst>
            </p:cNvPr>
            <p:cNvSpPr txBox="1"/>
            <p:nvPr/>
          </p:nvSpPr>
          <p:spPr>
            <a:xfrm>
              <a:off x="5215719" y="4004973"/>
              <a:ext cx="249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156082"/>
                  </a:solidFill>
                </a:rPr>
                <a:t>b</a:t>
              </a:r>
              <a:endParaRPr lang="zh-CN" altLang="en-US" b="1">
                <a:solidFill>
                  <a:srgbClr val="156082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D25F502-777F-3A7B-2EE6-E626CDE1370F}"/>
                </a:ext>
              </a:extLst>
            </p:cNvPr>
            <p:cNvSpPr txBox="1"/>
            <p:nvPr/>
          </p:nvSpPr>
          <p:spPr>
            <a:xfrm>
              <a:off x="8083959" y="4004972"/>
              <a:ext cx="249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156082"/>
                  </a:solidFill>
                </a:rPr>
                <a:t>c</a:t>
              </a:r>
              <a:endParaRPr lang="zh-CN" altLang="en-US" b="1">
                <a:solidFill>
                  <a:srgbClr val="156082"/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6787EB5-4B93-5CD2-ED22-CBDB5B6E3690}"/>
                </a:ext>
              </a:extLst>
            </p:cNvPr>
            <p:cNvSpPr txBox="1"/>
            <p:nvPr/>
          </p:nvSpPr>
          <p:spPr>
            <a:xfrm>
              <a:off x="3667683" y="3586851"/>
              <a:ext cx="249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156082"/>
                  </a:solidFill>
                </a:rPr>
                <a:t>d</a:t>
              </a:r>
              <a:endParaRPr lang="zh-CN" altLang="en-US" b="1">
                <a:solidFill>
                  <a:srgbClr val="156082"/>
                </a:solidFill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6B649CF5-3716-2212-5F67-EB8B77FA1CC0}"/>
                </a:ext>
              </a:extLst>
            </p:cNvPr>
            <p:cNvSpPr/>
            <p:nvPr/>
          </p:nvSpPr>
          <p:spPr>
            <a:xfrm>
              <a:off x="1738745" y="3881005"/>
              <a:ext cx="4322619" cy="671945"/>
            </a:xfrm>
            <a:custGeom>
              <a:avLst/>
              <a:gdLst>
                <a:gd name="connsiteX0" fmla="*/ 0 w 4322619"/>
                <a:gd name="connsiteY0" fmla="*/ 671945 h 671945"/>
                <a:gd name="connsiteX1" fmla="*/ 1967346 w 4322619"/>
                <a:gd name="connsiteY1" fmla="*/ 0 h 671945"/>
                <a:gd name="connsiteX2" fmla="*/ 4322619 w 4322619"/>
                <a:gd name="connsiteY2" fmla="*/ 671945 h 67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22619" h="671945">
                  <a:moveTo>
                    <a:pt x="0" y="671945"/>
                  </a:moveTo>
                  <a:cubicBezTo>
                    <a:pt x="623455" y="335972"/>
                    <a:pt x="1246910" y="0"/>
                    <a:pt x="1967346" y="0"/>
                  </a:cubicBezTo>
                  <a:cubicBezTo>
                    <a:pt x="2687782" y="0"/>
                    <a:pt x="3949701" y="591127"/>
                    <a:pt x="4322619" y="671945"/>
                  </a:cubicBezTo>
                </a:path>
              </a:pathLst>
            </a:custGeom>
            <a:noFill/>
            <a:ln>
              <a:solidFill>
                <a:srgbClr val="15608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FCE8D065-DFDE-BE05-D9C5-4958194D97E3}"/>
                </a:ext>
              </a:extLst>
            </p:cNvPr>
            <p:cNvSpPr/>
            <p:nvPr/>
          </p:nvSpPr>
          <p:spPr>
            <a:xfrm>
              <a:off x="2133600" y="4088819"/>
              <a:ext cx="2964873" cy="471058"/>
            </a:xfrm>
            <a:custGeom>
              <a:avLst/>
              <a:gdLst>
                <a:gd name="connsiteX0" fmla="*/ 0 w 2964873"/>
                <a:gd name="connsiteY0" fmla="*/ 464131 h 471058"/>
                <a:gd name="connsiteX1" fmla="*/ 1433945 w 2964873"/>
                <a:gd name="connsiteY1" fmla="*/ 4 h 471058"/>
                <a:gd name="connsiteX2" fmla="*/ 2964873 w 2964873"/>
                <a:gd name="connsiteY2" fmla="*/ 471058 h 471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64873" h="471058">
                  <a:moveTo>
                    <a:pt x="0" y="464131"/>
                  </a:moveTo>
                  <a:cubicBezTo>
                    <a:pt x="469900" y="231490"/>
                    <a:pt x="939800" y="-1150"/>
                    <a:pt x="1433945" y="4"/>
                  </a:cubicBezTo>
                  <a:cubicBezTo>
                    <a:pt x="1928090" y="1158"/>
                    <a:pt x="2699328" y="423722"/>
                    <a:pt x="2964873" y="471058"/>
                  </a:cubicBez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10DF340-D74B-DF03-28F7-9D332DD714C6}"/>
                </a:ext>
              </a:extLst>
            </p:cNvPr>
            <p:cNvSpPr txBox="1"/>
            <p:nvPr/>
          </p:nvSpPr>
          <p:spPr>
            <a:xfrm>
              <a:off x="3837073" y="3872776"/>
              <a:ext cx="249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156082"/>
                  </a:solidFill>
                </a:rPr>
                <a:t>e</a:t>
              </a:r>
              <a:endParaRPr lang="zh-CN" altLang="en-US" b="1">
                <a:solidFill>
                  <a:srgbClr val="156082"/>
                </a:solidFill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7201B67E-8014-FCE3-FCE8-7B83D3D25C1B}"/>
                </a:ext>
              </a:extLst>
            </p:cNvPr>
            <p:cNvSpPr txBox="1"/>
            <p:nvPr/>
          </p:nvSpPr>
          <p:spPr>
            <a:xfrm>
              <a:off x="2942603" y="3017882"/>
              <a:ext cx="249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505"/>
                  </a:solidFill>
                </a:rPr>
                <a:t>A</a:t>
              </a:r>
              <a:endParaRPr lang="zh-CN" altLang="en-US" b="1">
                <a:solidFill>
                  <a:srgbClr val="FF0505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F433E812-B564-6545-3AAF-D715448610F4}"/>
                </a:ext>
              </a:extLst>
            </p:cNvPr>
            <p:cNvSpPr txBox="1"/>
            <p:nvPr/>
          </p:nvSpPr>
          <p:spPr>
            <a:xfrm>
              <a:off x="4536292" y="2825899"/>
              <a:ext cx="249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505"/>
                  </a:solidFill>
                </a:rPr>
                <a:t>B</a:t>
              </a:r>
              <a:endParaRPr lang="zh-CN" altLang="en-US" b="1">
                <a:solidFill>
                  <a:srgbClr val="FF0505"/>
                </a:solidFill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F0239C8-EF5A-B196-613A-BA8D81812263}"/>
                </a:ext>
              </a:extLst>
            </p:cNvPr>
            <p:cNvSpPr txBox="1"/>
            <p:nvPr/>
          </p:nvSpPr>
          <p:spPr>
            <a:xfrm>
              <a:off x="8832800" y="2894161"/>
              <a:ext cx="249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505"/>
                  </a:solidFill>
                </a:rPr>
                <a:t>C</a:t>
              </a:r>
              <a:endParaRPr lang="zh-CN" altLang="en-US" b="1">
                <a:solidFill>
                  <a:srgbClr val="FF0505"/>
                </a:solidFill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DD20C378-EC42-A90D-1D2B-27388E3FF74D}"/>
                </a:ext>
              </a:extLst>
            </p:cNvPr>
            <p:cNvSpPr txBox="1"/>
            <p:nvPr/>
          </p:nvSpPr>
          <p:spPr>
            <a:xfrm>
              <a:off x="10184502" y="4610096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/>
                <a:t>700</a:t>
              </a:r>
              <a:endParaRPr lang="zh-CN" altLang="en-US" sz="1200" b="1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C2D36647-10C7-F189-E7F7-410D491B592E}"/>
                </a:ext>
              </a:extLst>
            </p:cNvPr>
            <p:cNvSpPr txBox="1"/>
            <p:nvPr/>
          </p:nvSpPr>
          <p:spPr>
            <a:xfrm>
              <a:off x="10612405" y="3025968"/>
              <a:ext cx="2497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505"/>
                  </a:solidFill>
                </a:rPr>
                <a:t>d</a:t>
              </a:r>
              <a:endParaRPr lang="zh-CN" altLang="en-US" b="1">
                <a:solidFill>
                  <a:srgbClr val="FF0505"/>
                </a:solidFill>
              </a:endParaRPr>
            </a:p>
          </p:txBody>
        </p:sp>
        <p:sp>
          <p:nvSpPr>
            <p:cNvPr id="2" name="左大括号 1">
              <a:extLst>
                <a:ext uri="{FF2B5EF4-FFF2-40B4-BE49-F238E27FC236}">
                  <a16:creationId xmlns:a16="http://schemas.microsoft.com/office/drawing/2014/main" id="{A5E16895-DCEB-DE95-BE72-C60161048DD0}"/>
                </a:ext>
              </a:extLst>
            </p:cNvPr>
            <p:cNvSpPr/>
            <p:nvPr/>
          </p:nvSpPr>
          <p:spPr>
            <a:xfrm rot="16200000">
              <a:off x="4027325" y="2639465"/>
              <a:ext cx="529175" cy="5003578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7030A0"/>
                </a:solidFill>
              </a:endParaRPr>
            </a:p>
          </p:txBody>
        </p:sp>
        <p:sp>
          <p:nvSpPr>
            <p:cNvPr id="3" name="左大括号 2">
              <a:extLst>
                <a:ext uri="{FF2B5EF4-FFF2-40B4-BE49-F238E27FC236}">
                  <a16:creationId xmlns:a16="http://schemas.microsoft.com/office/drawing/2014/main" id="{210E4212-F005-D43C-60F8-465571FBF324}"/>
                </a:ext>
              </a:extLst>
            </p:cNvPr>
            <p:cNvSpPr/>
            <p:nvPr/>
          </p:nvSpPr>
          <p:spPr>
            <a:xfrm rot="16200000">
              <a:off x="8367711" y="4016266"/>
              <a:ext cx="504355" cy="2249976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左大括号 3">
              <a:extLst>
                <a:ext uri="{FF2B5EF4-FFF2-40B4-BE49-F238E27FC236}">
                  <a16:creationId xmlns:a16="http://schemas.microsoft.com/office/drawing/2014/main" id="{9602378B-8925-8434-44CD-DFF837C99F34}"/>
                </a:ext>
              </a:extLst>
            </p:cNvPr>
            <p:cNvSpPr/>
            <p:nvPr/>
          </p:nvSpPr>
          <p:spPr>
            <a:xfrm rot="16200000">
              <a:off x="10517398" y="4802350"/>
              <a:ext cx="507200" cy="720475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9C45C98-0A5B-C8A8-EFE7-B8EF293F4C53}"/>
                </a:ext>
              </a:extLst>
            </p:cNvPr>
            <p:cNvSpPr txBox="1"/>
            <p:nvPr/>
          </p:nvSpPr>
          <p:spPr>
            <a:xfrm>
              <a:off x="3421734" y="5376515"/>
              <a:ext cx="16658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rgbClr val="7030A0"/>
                  </a:solidFill>
                </a:rPr>
                <a:t>Merge peaks1</a:t>
              </a:r>
              <a:endParaRPr lang="zh-CN" altLang="en-US" b="1">
                <a:solidFill>
                  <a:srgbClr val="7030A0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E33D19F-5D7F-5E3F-2712-BFD9D7DB9CA0}"/>
                </a:ext>
              </a:extLst>
            </p:cNvPr>
            <p:cNvSpPr txBox="1"/>
            <p:nvPr/>
          </p:nvSpPr>
          <p:spPr>
            <a:xfrm>
              <a:off x="7745882" y="5355517"/>
              <a:ext cx="16658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rgbClr val="7030A0"/>
                  </a:solidFill>
                </a:rPr>
                <a:t>Merge peaks2</a:t>
              </a:r>
              <a:endParaRPr lang="zh-CN" altLang="en-US" b="1">
                <a:solidFill>
                  <a:srgbClr val="7030A0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A829DD5-4C25-2970-A9ED-F188416F44C0}"/>
                </a:ext>
              </a:extLst>
            </p:cNvPr>
            <p:cNvSpPr txBox="1"/>
            <p:nvPr/>
          </p:nvSpPr>
          <p:spPr>
            <a:xfrm>
              <a:off x="10020827" y="5367632"/>
              <a:ext cx="17363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rgbClr val="7030A0"/>
                  </a:solidFill>
                </a:rPr>
                <a:t>Unique peaks1</a:t>
              </a:r>
              <a:endParaRPr lang="zh-CN" altLang="en-US" b="1">
                <a:solidFill>
                  <a:srgbClr val="7030A0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F0BFE22-A68A-4643-2519-0F84229FF15C}"/>
                </a:ext>
              </a:extLst>
            </p:cNvPr>
            <p:cNvSpPr txBox="1"/>
            <p:nvPr/>
          </p:nvSpPr>
          <p:spPr>
            <a:xfrm>
              <a:off x="1857509" y="5861584"/>
              <a:ext cx="5455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peaksInMergedPeaks=</a:t>
              </a:r>
              <a:r>
                <a:rPr lang="en-US" altLang="zh-CN" b="1">
                  <a:solidFill>
                    <a:srgbClr val="FF0000"/>
                  </a:solidFill>
                </a:rPr>
                <a:t>A,B,C</a:t>
              </a:r>
              <a:r>
                <a:rPr lang="en-US" altLang="zh-CN" b="1"/>
                <a:t>,</a:t>
              </a:r>
              <a:r>
                <a:rPr lang="en-US" altLang="zh-CN" b="1">
                  <a:solidFill>
                    <a:srgbClr val="7030A0"/>
                  </a:solidFill>
                </a:rPr>
                <a:t>a,b,c,d,e</a:t>
              </a:r>
              <a:endParaRPr lang="en-US" altLang="zh-CN">
                <a:solidFill>
                  <a:srgbClr val="7030A0"/>
                </a:solidFill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15305BD9-520E-73B2-977F-BEBB6C3F467A}"/>
              </a:ext>
            </a:extLst>
          </p:cNvPr>
          <p:cNvSpPr txBox="1"/>
          <p:nvPr/>
        </p:nvSpPr>
        <p:spPr>
          <a:xfrm>
            <a:off x="968188" y="641295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012</a:t>
            </a:r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4194584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B97D2-538C-C623-31B8-F7051C9AF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>
            <a:extLst>
              <a:ext uri="{FF2B5EF4-FFF2-40B4-BE49-F238E27FC236}">
                <a16:creationId xmlns:a16="http://schemas.microsoft.com/office/drawing/2014/main" id="{ACD975BF-3F7E-D18E-136F-BF07F530944E}"/>
              </a:ext>
            </a:extLst>
          </p:cNvPr>
          <p:cNvGrpSpPr/>
          <p:nvPr/>
        </p:nvGrpSpPr>
        <p:grpSpPr>
          <a:xfrm>
            <a:off x="257562" y="374434"/>
            <a:ext cx="11666319" cy="5989473"/>
            <a:chOff x="257562" y="374434"/>
            <a:chExt cx="11666319" cy="5989473"/>
          </a:xfrm>
        </p:grpSpPr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514FB64B-F3FD-2670-6F63-55E37EADC3B5}"/>
                </a:ext>
              </a:extLst>
            </p:cNvPr>
            <p:cNvSpPr/>
            <p:nvPr/>
          </p:nvSpPr>
          <p:spPr>
            <a:xfrm>
              <a:off x="4219302" y="1652494"/>
              <a:ext cx="5998410" cy="802471"/>
            </a:xfrm>
            <a:custGeom>
              <a:avLst/>
              <a:gdLst>
                <a:gd name="connsiteX0" fmla="*/ 0 w 5998410"/>
                <a:gd name="connsiteY0" fmla="*/ 802471 h 802471"/>
                <a:gd name="connsiteX1" fmla="*/ 655101 w 5998410"/>
                <a:gd name="connsiteY1" fmla="*/ 625927 h 802471"/>
                <a:gd name="connsiteX2" fmla="*/ 1220870 w 5998410"/>
                <a:gd name="connsiteY2" fmla="*/ 473458 h 802471"/>
                <a:gd name="connsiteX3" fmla="*/ 1756861 w 5998410"/>
                <a:gd name="connsiteY3" fmla="*/ 329013 h 802471"/>
                <a:gd name="connsiteX4" fmla="*/ 2411962 w 5998410"/>
                <a:gd name="connsiteY4" fmla="*/ 152469 h 802471"/>
                <a:gd name="connsiteX5" fmla="*/ 2977731 w 5998410"/>
                <a:gd name="connsiteY5" fmla="*/ 0 h 802471"/>
                <a:gd name="connsiteX6" fmla="*/ 3642280 w 5998410"/>
                <a:gd name="connsiteY6" fmla="*/ 176544 h 802471"/>
                <a:gd name="connsiteX7" fmla="*/ 4186003 w 5998410"/>
                <a:gd name="connsiteY7" fmla="*/ 320988 h 802471"/>
                <a:gd name="connsiteX8" fmla="*/ 4729725 w 5998410"/>
                <a:gd name="connsiteY8" fmla="*/ 465433 h 802471"/>
                <a:gd name="connsiteX9" fmla="*/ 5394274 w 5998410"/>
                <a:gd name="connsiteY9" fmla="*/ 641977 h 802471"/>
                <a:gd name="connsiteX10" fmla="*/ 5998410 w 5998410"/>
                <a:gd name="connsiteY10" fmla="*/ 802471 h 802471"/>
                <a:gd name="connsiteX11" fmla="*/ 5511872 w 5998410"/>
                <a:gd name="connsiteY11" fmla="*/ 802471 h 802471"/>
                <a:gd name="connsiteX12" fmla="*/ 4785398 w 5998410"/>
                <a:gd name="connsiteY12" fmla="*/ 802471 h 802471"/>
                <a:gd name="connsiteX13" fmla="*/ 4298861 w 5998410"/>
                <a:gd name="connsiteY13" fmla="*/ 802471 h 802471"/>
                <a:gd name="connsiteX14" fmla="*/ 3572386 w 5998410"/>
                <a:gd name="connsiteY14" fmla="*/ 802471 h 802471"/>
                <a:gd name="connsiteX15" fmla="*/ 3085849 w 5998410"/>
                <a:gd name="connsiteY15" fmla="*/ 802471 h 802471"/>
                <a:gd name="connsiteX16" fmla="*/ 2299391 w 5998410"/>
                <a:gd name="connsiteY16" fmla="*/ 802471 h 802471"/>
                <a:gd name="connsiteX17" fmla="*/ 1752869 w 5998410"/>
                <a:gd name="connsiteY17" fmla="*/ 802471 h 802471"/>
                <a:gd name="connsiteX18" fmla="*/ 1146363 w 5998410"/>
                <a:gd name="connsiteY18" fmla="*/ 802471 h 802471"/>
                <a:gd name="connsiteX19" fmla="*/ 0 w 5998410"/>
                <a:gd name="connsiteY19" fmla="*/ 802471 h 80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998410" h="802471" extrusionOk="0">
                  <a:moveTo>
                    <a:pt x="0" y="802471"/>
                  </a:moveTo>
                  <a:cubicBezTo>
                    <a:pt x="211164" y="747297"/>
                    <a:pt x="514883" y="689630"/>
                    <a:pt x="655101" y="625927"/>
                  </a:cubicBezTo>
                  <a:cubicBezTo>
                    <a:pt x="795319" y="562224"/>
                    <a:pt x="1099811" y="523079"/>
                    <a:pt x="1220870" y="473458"/>
                  </a:cubicBezTo>
                  <a:cubicBezTo>
                    <a:pt x="1341929" y="423836"/>
                    <a:pt x="1493683" y="409115"/>
                    <a:pt x="1756861" y="329013"/>
                  </a:cubicBezTo>
                  <a:cubicBezTo>
                    <a:pt x="2020039" y="248911"/>
                    <a:pt x="2219271" y="209945"/>
                    <a:pt x="2411962" y="152469"/>
                  </a:cubicBezTo>
                  <a:cubicBezTo>
                    <a:pt x="2604654" y="94993"/>
                    <a:pt x="2735549" y="50259"/>
                    <a:pt x="2977731" y="0"/>
                  </a:cubicBezTo>
                  <a:cubicBezTo>
                    <a:pt x="3266619" y="73542"/>
                    <a:pt x="3428351" y="100541"/>
                    <a:pt x="3642280" y="176544"/>
                  </a:cubicBezTo>
                  <a:cubicBezTo>
                    <a:pt x="3856210" y="252547"/>
                    <a:pt x="4037334" y="288187"/>
                    <a:pt x="4186003" y="320988"/>
                  </a:cubicBezTo>
                  <a:cubicBezTo>
                    <a:pt x="4334672" y="353789"/>
                    <a:pt x="4458358" y="401888"/>
                    <a:pt x="4729725" y="465433"/>
                  </a:cubicBezTo>
                  <a:cubicBezTo>
                    <a:pt x="5001092" y="528978"/>
                    <a:pt x="5211661" y="565338"/>
                    <a:pt x="5394274" y="641977"/>
                  </a:cubicBezTo>
                  <a:cubicBezTo>
                    <a:pt x="5576887" y="718616"/>
                    <a:pt x="5836476" y="768251"/>
                    <a:pt x="5998410" y="802471"/>
                  </a:cubicBezTo>
                  <a:cubicBezTo>
                    <a:pt x="5763795" y="811898"/>
                    <a:pt x="5674694" y="809899"/>
                    <a:pt x="5511872" y="802471"/>
                  </a:cubicBezTo>
                  <a:cubicBezTo>
                    <a:pt x="5349050" y="795043"/>
                    <a:pt x="5051358" y="771158"/>
                    <a:pt x="4785398" y="802471"/>
                  </a:cubicBezTo>
                  <a:cubicBezTo>
                    <a:pt x="4519438" y="833784"/>
                    <a:pt x="4396777" y="794219"/>
                    <a:pt x="4298861" y="802471"/>
                  </a:cubicBezTo>
                  <a:cubicBezTo>
                    <a:pt x="4200945" y="810723"/>
                    <a:pt x="3842104" y="809106"/>
                    <a:pt x="3572386" y="802471"/>
                  </a:cubicBezTo>
                  <a:cubicBezTo>
                    <a:pt x="3302669" y="795836"/>
                    <a:pt x="3243538" y="787038"/>
                    <a:pt x="3085849" y="802471"/>
                  </a:cubicBezTo>
                  <a:cubicBezTo>
                    <a:pt x="2928160" y="817904"/>
                    <a:pt x="2606493" y="828924"/>
                    <a:pt x="2299391" y="802471"/>
                  </a:cubicBezTo>
                  <a:cubicBezTo>
                    <a:pt x="1992289" y="776018"/>
                    <a:pt x="1871971" y="814222"/>
                    <a:pt x="1752869" y="802471"/>
                  </a:cubicBezTo>
                  <a:cubicBezTo>
                    <a:pt x="1633767" y="790720"/>
                    <a:pt x="1294806" y="793792"/>
                    <a:pt x="1146363" y="802471"/>
                  </a:cubicBezTo>
                  <a:cubicBezTo>
                    <a:pt x="997920" y="811150"/>
                    <a:pt x="485565" y="805169"/>
                    <a:pt x="0" y="802471"/>
                  </a:cubicBezTo>
                  <a:close/>
                </a:path>
              </a:pathLst>
            </a:custGeom>
            <a:noFill/>
            <a:ln w="28575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566862038">
                    <a:prstGeom prst="triangle">
                      <a:avLst>
                        <a:gd name="adj" fmla="val 49642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07CF17A0-F805-CBBB-725C-826965BC6BCE}"/>
                </a:ext>
              </a:extLst>
            </p:cNvPr>
            <p:cNvCxnSpPr/>
            <p:nvPr/>
          </p:nvCxnSpPr>
          <p:spPr>
            <a:xfrm>
              <a:off x="2998699" y="2631793"/>
              <a:ext cx="108065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4259C9B4-1959-1407-997A-39C8F4BB3EAE}"/>
                </a:ext>
              </a:extLst>
            </p:cNvPr>
            <p:cNvCxnSpPr>
              <a:cxnSpLocks/>
            </p:cNvCxnSpPr>
            <p:nvPr/>
          </p:nvCxnSpPr>
          <p:spPr>
            <a:xfrm>
              <a:off x="4079354" y="2631793"/>
              <a:ext cx="540326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1B83AEBF-2CEE-0C95-B00D-DEA99E52F514}"/>
                </a:ext>
              </a:extLst>
            </p:cNvPr>
            <p:cNvCxnSpPr/>
            <p:nvPr/>
          </p:nvCxnSpPr>
          <p:spPr>
            <a:xfrm>
              <a:off x="4619680" y="2631793"/>
              <a:ext cx="108065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5F11FF1B-E1C3-CA02-0921-3B4FBEC71120}"/>
                </a:ext>
              </a:extLst>
            </p:cNvPr>
            <p:cNvCxnSpPr>
              <a:cxnSpLocks/>
            </p:cNvCxnSpPr>
            <p:nvPr/>
          </p:nvCxnSpPr>
          <p:spPr>
            <a:xfrm>
              <a:off x="5700335" y="2631793"/>
              <a:ext cx="540326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6AB7F5CE-96C3-E899-6845-B9BB4944B9F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661" y="2631793"/>
              <a:ext cx="84166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BD36B92F-5572-C737-F62D-6679503670B7}"/>
                </a:ext>
              </a:extLst>
            </p:cNvPr>
            <p:cNvCxnSpPr>
              <a:cxnSpLocks/>
            </p:cNvCxnSpPr>
            <p:nvPr/>
          </p:nvCxnSpPr>
          <p:spPr>
            <a:xfrm>
              <a:off x="8011725" y="2639631"/>
              <a:ext cx="540326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C6E4BBD-DC2F-9AAD-04B1-C1687F280CDE}"/>
                </a:ext>
              </a:extLst>
            </p:cNvPr>
            <p:cNvCxnSpPr>
              <a:cxnSpLocks/>
            </p:cNvCxnSpPr>
            <p:nvPr/>
          </p:nvCxnSpPr>
          <p:spPr>
            <a:xfrm>
              <a:off x="8408899" y="2631793"/>
              <a:ext cx="105294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6C5D5117-3525-961B-7731-B2057A6E852E}"/>
                </a:ext>
              </a:extLst>
            </p:cNvPr>
            <p:cNvCxnSpPr>
              <a:cxnSpLocks/>
            </p:cNvCxnSpPr>
            <p:nvPr/>
          </p:nvCxnSpPr>
          <p:spPr>
            <a:xfrm>
              <a:off x="9461844" y="2631793"/>
              <a:ext cx="540326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5FF44045-CC8B-2CA9-A325-3B8913DF5E1E}"/>
                </a:ext>
              </a:extLst>
            </p:cNvPr>
            <p:cNvCxnSpPr>
              <a:cxnSpLocks/>
            </p:cNvCxnSpPr>
            <p:nvPr/>
          </p:nvCxnSpPr>
          <p:spPr>
            <a:xfrm>
              <a:off x="10002170" y="2631793"/>
              <a:ext cx="89362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8E524B2-22E7-36AE-5B79-DC6415B45572}"/>
                </a:ext>
              </a:extLst>
            </p:cNvPr>
            <p:cNvSpPr txBox="1"/>
            <p:nvPr/>
          </p:nvSpPr>
          <p:spPr>
            <a:xfrm>
              <a:off x="374148" y="2454965"/>
              <a:ext cx="2084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Genome version 1</a:t>
              </a:r>
              <a:endParaRPr lang="zh-CN" altLang="en-US" b="1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583D158-06EC-2CC5-4519-EA4023421E26}"/>
                </a:ext>
              </a:extLst>
            </p:cNvPr>
            <p:cNvSpPr txBox="1"/>
            <p:nvPr/>
          </p:nvSpPr>
          <p:spPr>
            <a:xfrm>
              <a:off x="257562" y="5994575"/>
              <a:ext cx="2084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Genome version 2</a:t>
              </a:r>
              <a:endParaRPr lang="zh-CN" altLang="en-US" b="1"/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342546C6-6D63-2329-0D21-6683B8510C56}"/>
                </a:ext>
              </a:extLst>
            </p:cNvPr>
            <p:cNvGrpSpPr/>
            <p:nvPr/>
          </p:nvGrpSpPr>
          <p:grpSpPr>
            <a:xfrm>
              <a:off x="8952965" y="374434"/>
              <a:ext cx="2970916" cy="1129331"/>
              <a:chOff x="9695320" y="144380"/>
              <a:chExt cx="2970916" cy="1129331"/>
            </a:xfrm>
          </p:grpSpPr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D770C1BA-80AD-30BC-A47E-359D0320F2B0}"/>
                  </a:ext>
                </a:extLst>
              </p:cNvPr>
              <p:cNvCxnSpPr/>
              <p:nvPr/>
            </p:nvCxnSpPr>
            <p:spPr>
              <a:xfrm>
                <a:off x="9695320" y="743998"/>
                <a:ext cx="108065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75DA4CE-5019-C2BD-321D-446DBDCF359D}"/>
                  </a:ext>
                </a:extLst>
              </p:cNvPr>
              <p:cNvSpPr txBox="1"/>
              <p:nvPr/>
            </p:nvSpPr>
            <p:spPr>
              <a:xfrm>
                <a:off x="10775975" y="534678"/>
                <a:ext cx="753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>
                    <a:solidFill>
                      <a:srgbClr val="156082"/>
                    </a:solidFill>
                  </a:rPr>
                  <a:t>block</a:t>
                </a:r>
                <a:endParaRPr lang="zh-CN" altLang="en-US" b="1">
                  <a:solidFill>
                    <a:srgbClr val="156082"/>
                  </a:solidFill>
                </a:endParaRPr>
              </a:p>
            </p:txBody>
          </p: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D2DD409E-174D-0F92-C65B-79B2F14E96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35649" y="1089045"/>
                <a:ext cx="540326" cy="0"/>
              </a:xfrm>
              <a:prstGeom prst="straightConnector1">
                <a:avLst/>
              </a:prstGeom>
              <a:ln w="57150"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727EFA0-0FB2-2845-9455-EEEA6232DCC9}"/>
                  </a:ext>
                </a:extLst>
              </p:cNvPr>
              <p:cNvSpPr txBox="1"/>
              <p:nvPr/>
            </p:nvSpPr>
            <p:spPr>
              <a:xfrm>
                <a:off x="10831146" y="904379"/>
                <a:ext cx="583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>
                    <a:solidFill>
                      <a:srgbClr val="C00000"/>
                    </a:solidFill>
                  </a:rPr>
                  <a:t>gap</a:t>
                </a:r>
                <a:endParaRPr lang="zh-CN" altLang="en-US" b="1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27FC17D6-0DA7-0941-B960-417DFD44F0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0614" y="329046"/>
                <a:ext cx="900546" cy="0"/>
              </a:xfrm>
              <a:prstGeom prst="straightConnector1">
                <a:avLst/>
              </a:prstGeom>
              <a:ln w="5715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A4E65F6-50B3-665B-217E-16698E3001BA}"/>
                  </a:ext>
                </a:extLst>
              </p:cNvPr>
              <p:cNvSpPr txBox="1"/>
              <p:nvPr/>
            </p:nvSpPr>
            <p:spPr>
              <a:xfrm>
                <a:off x="10775975" y="144380"/>
                <a:ext cx="18902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>
                    <a:solidFill>
                      <a:srgbClr val="7030A0"/>
                    </a:solidFill>
                  </a:rPr>
                  <a:t>Not chain regon</a:t>
                </a:r>
                <a:endParaRPr lang="zh-CN" altLang="en-US" b="1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43" name="左大括号 42">
              <a:extLst>
                <a:ext uri="{FF2B5EF4-FFF2-40B4-BE49-F238E27FC236}">
                  <a16:creationId xmlns:a16="http://schemas.microsoft.com/office/drawing/2014/main" id="{5F5BC01E-B46F-7CB0-81F9-FF1317FBAE82}"/>
                </a:ext>
              </a:extLst>
            </p:cNvPr>
            <p:cNvSpPr/>
            <p:nvPr/>
          </p:nvSpPr>
          <p:spPr>
            <a:xfrm rot="16200000">
              <a:off x="4040551" y="2010129"/>
              <a:ext cx="489464" cy="2526931"/>
            </a:xfrm>
            <a:custGeom>
              <a:avLst/>
              <a:gdLst>
                <a:gd name="connsiteX0" fmla="*/ 489464 w 489464"/>
                <a:gd name="connsiteY0" fmla="*/ 2526931 h 2526931"/>
                <a:gd name="connsiteX1" fmla="*/ 244732 w 489464"/>
                <a:gd name="connsiteY1" fmla="*/ 2486144 h 2526931"/>
                <a:gd name="connsiteX2" fmla="*/ 244732 w 489464"/>
                <a:gd name="connsiteY2" fmla="*/ 1890119 h 2526931"/>
                <a:gd name="connsiteX3" fmla="*/ 244732 w 489464"/>
                <a:gd name="connsiteY3" fmla="*/ 1317468 h 2526931"/>
                <a:gd name="connsiteX4" fmla="*/ 0 w 489464"/>
                <a:gd name="connsiteY4" fmla="*/ 1276681 h 2526931"/>
                <a:gd name="connsiteX5" fmla="*/ 244732 w 489464"/>
                <a:gd name="connsiteY5" fmla="*/ 1235894 h 2526931"/>
                <a:gd name="connsiteX6" fmla="*/ 244732 w 489464"/>
                <a:gd name="connsiteY6" fmla="*/ 626389 h 2526931"/>
                <a:gd name="connsiteX7" fmla="*/ 244732 w 489464"/>
                <a:gd name="connsiteY7" fmla="*/ 40787 h 2526931"/>
                <a:gd name="connsiteX8" fmla="*/ 489464 w 489464"/>
                <a:gd name="connsiteY8" fmla="*/ 0 h 2526931"/>
                <a:gd name="connsiteX9" fmla="*/ 489464 w 489464"/>
                <a:gd name="connsiteY9" fmla="*/ 682271 h 2526931"/>
                <a:gd name="connsiteX10" fmla="*/ 489464 w 489464"/>
                <a:gd name="connsiteY10" fmla="*/ 1288735 h 2526931"/>
                <a:gd name="connsiteX11" fmla="*/ 489464 w 489464"/>
                <a:gd name="connsiteY11" fmla="*/ 1920468 h 2526931"/>
                <a:gd name="connsiteX12" fmla="*/ 489464 w 489464"/>
                <a:gd name="connsiteY12" fmla="*/ 2526931 h 2526931"/>
                <a:gd name="connsiteX0" fmla="*/ 489464 w 489464"/>
                <a:gd name="connsiteY0" fmla="*/ 2526931 h 2526931"/>
                <a:gd name="connsiteX1" fmla="*/ 244732 w 489464"/>
                <a:gd name="connsiteY1" fmla="*/ 2486144 h 2526931"/>
                <a:gd name="connsiteX2" fmla="*/ 244732 w 489464"/>
                <a:gd name="connsiteY2" fmla="*/ 1936866 h 2526931"/>
                <a:gd name="connsiteX3" fmla="*/ 244732 w 489464"/>
                <a:gd name="connsiteY3" fmla="*/ 1317468 h 2526931"/>
                <a:gd name="connsiteX4" fmla="*/ 0 w 489464"/>
                <a:gd name="connsiteY4" fmla="*/ 1276681 h 2526931"/>
                <a:gd name="connsiteX5" fmla="*/ 244732 w 489464"/>
                <a:gd name="connsiteY5" fmla="*/ 1235894 h 2526931"/>
                <a:gd name="connsiteX6" fmla="*/ 244732 w 489464"/>
                <a:gd name="connsiteY6" fmla="*/ 662243 h 2526931"/>
                <a:gd name="connsiteX7" fmla="*/ 244732 w 489464"/>
                <a:gd name="connsiteY7" fmla="*/ 40787 h 2526931"/>
                <a:gd name="connsiteX8" fmla="*/ 489464 w 489464"/>
                <a:gd name="connsiteY8" fmla="*/ 0 h 2526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9464" h="2526931" stroke="0" extrusionOk="0">
                  <a:moveTo>
                    <a:pt x="489464" y="2526931"/>
                  </a:moveTo>
                  <a:cubicBezTo>
                    <a:pt x="358212" y="2525336"/>
                    <a:pt x="244575" y="2511053"/>
                    <a:pt x="244732" y="2486144"/>
                  </a:cubicBezTo>
                  <a:cubicBezTo>
                    <a:pt x="216510" y="2286748"/>
                    <a:pt x="265903" y="2077672"/>
                    <a:pt x="244732" y="1890119"/>
                  </a:cubicBezTo>
                  <a:cubicBezTo>
                    <a:pt x="223561" y="1702567"/>
                    <a:pt x="250038" y="1512629"/>
                    <a:pt x="244732" y="1317468"/>
                  </a:cubicBezTo>
                  <a:cubicBezTo>
                    <a:pt x="244796" y="1285697"/>
                    <a:pt x="137022" y="1253310"/>
                    <a:pt x="0" y="1276681"/>
                  </a:cubicBezTo>
                  <a:cubicBezTo>
                    <a:pt x="135118" y="1274775"/>
                    <a:pt x="245196" y="1254601"/>
                    <a:pt x="244732" y="1235894"/>
                  </a:cubicBezTo>
                  <a:cubicBezTo>
                    <a:pt x="218195" y="1054733"/>
                    <a:pt x="253553" y="862838"/>
                    <a:pt x="244732" y="626389"/>
                  </a:cubicBezTo>
                  <a:cubicBezTo>
                    <a:pt x="235911" y="389940"/>
                    <a:pt x="266627" y="316953"/>
                    <a:pt x="244732" y="40787"/>
                  </a:cubicBezTo>
                  <a:cubicBezTo>
                    <a:pt x="241868" y="26199"/>
                    <a:pt x="361471" y="9561"/>
                    <a:pt x="489464" y="0"/>
                  </a:cubicBezTo>
                  <a:cubicBezTo>
                    <a:pt x="518410" y="323308"/>
                    <a:pt x="492289" y="536226"/>
                    <a:pt x="489464" y="682271"/>
                  </a:cubicBezTo>
                  <a:cubicBezTo>
                    <a:pt x="486639" y="828316"/>
                    <a:pt x="505579" y="1088570"/>
                    <a:pt x="489464" y="1288735"/>
                  </a:cubicBezTo>
                  <a:cubicBezTo>
                    <a:pt x="473349" y="1488900"/>
                    <a:pt x="464418" y="1633672"/>
                    <a:pt x="489464" y="1920468"/>
                  </a:cubicBezTo>
                  <a:cubicBezTo>
                    <a:pt x="514510" y="2207264"/>
                    <a:pt x="500776" y="2358643"/>
                    <a:pt x="489464" y="2526931"/>
                  </a:cubicBezTo>
                  <a:close/>
                </a:path>
                <a:path w="489464" h="2526931" fill="none" extrusionOk="0">
                  <a:moveTo>
                    <a:pt x="489464" y="2526931"/>
                  </a:moveTo>
                  <a:cubicBezTo>
                    <a:pt x="358911" y="2524209"/>
                    <a:pt x="247596" y="2512746"/>
                    <a:pt x="244732" y="2486144"/>
                  </a:cubicBezTo>
                  <a:cubicBezTo>
                    <a:pt x="232234" y="2273520"/>
                    <a:pt x="246408" y="2066038"/>
                    <a:pt x="244732" y="1936866"/>
                  </a:cubicBezTo>
                  <a:cubicBezTo>
                    <a:pt x="243056" y="1807694"/>
                    <a:pt x="218409" y="1499035"/>
                    <a:pt x="244732" y="1317468"/>
                  </a:cubicBezTo>
                  <a:cubicBezTo>
                    <a:pt x="243612" y="1297597"/>
                    <a:pt x="113065" y="1270797"/>
                    <a:pt x="0" y="1276681"/>
                  </a:cubicBezTo>
                  <a:cubicBezTo>
                    <a:pt x="132874" y="1275356"/>
                    <a:pt x="244038" y="1253346"/>
                    <a:pt x="244732" y="1235894"/>
                  </a:cubicBezTo>
                  <a:cubicBezTo>
                    <a:pt x="237398" y="1093762"/>
                    <a:pt x="237085" y="921324"/>
                    <a:pt x="244732" y="662243"/>
                  </a:cubicBezTo>
                  <a:cubicBezTo>
                    <a:pt x="252379" y="403162"/>
                    <a:pt x="215514" y="265818"/>
                    <a:pt x="244732" y="40787"/>
                  </a:cubicBezTo>
                  <a:cubicBezTo>
                    <a:pt x="250991" y="30385"/>
                    <a:pt x="337629" y="15067"/>
                    <a:pt x="489464" y="0"/>
                  </a:cubicBezTo>
                </a:path>
                <a:path w="489464" h="2526931" fill="none" stroke="0" extrusionOk="0">
                  <a:moveTo>
                    <a:pt x="489464" y="2526931"/>
                  </a:moveTo>
                  <a:cubicBezTo>
                    <a:pt x="354824" y="2526850"/>
                    <a:pt x="243564" y="2509913"/>
                    <a:pt x="244732" y="2486144"/>
                  </a:cubicBezTo>
                  <a:cubicBezTo>
                    <a:pt x="246310" y="2320447"/>
                    <a:pt x="267345" y="2122461"/>
                    <a:pt x="244732" y="1890119"/>
                  </a:cubicBezTo>
                  <a:cubicBezTo>
                    <a:pt x="222119" y="1657778"/>
                    <a:pt x="252840" y="1588721"/>
                    <a:pt x="244732" y="1317468"/>
                  </a:cubicBezTo>
                  <a:cubicBezTo>
                    <a:pt x="246200" y="1297825"/>
                    <a:pt x="134743" y="1281819"/>
                    <a:pt x="0" y="1276681"/>
                  </a:cubicBezTo>
                  <a:cubicBezTo>
                    <a:pt x="132374" y="1278817"/>
                    <a:pt x="248266" y="1261254"/>
                    <a:pt x="244732" y="1235894"/>
                  </a:cubicBezTo>
                  <a:cubicBezTo>
                    <a:pt x="221774" y="944227"/>
                    <a:pt x="272425" y="826560"/>
                    <a:pt x="244732" y="626389"/>
                  </a:cubicBezTo>
                  <a:cubicBezTo>
                    <a:pt x="217039" y="426218"/>
                    <a:pt x="241068" y="285250"/>
                    <a:pt x="244732" y="40787"/>
                  </a:cubicBezTo>
                  <a:cubicBezTo>
                    <a:pt x="266606" y="9392"/>
                    <a:pt x="350916" y="-26498"/>
                    <a:pt x="489464" y="0"/>
                  </a:cubicBezTo>
                </a:path>
              </a:pathLst>
            </a:custGeom>
            <a:ln w="28575">
              <a:solidFill>
                <a:schemeClr val="tx1">
                  <a:lumMod val="95000"/>
                  <a:lumOff val="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125165802">
                    <a:prstGeom prst="leftBrace">
                      <a:avLst>
                        <a:gd name="adj1" fmla="val 8333"/>
                        <a:gd name="adj2" fmla="val 50523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225C2F3F-4D7F-2F76-F29B-7C635B79A8FA}"/>
                </a:ext>
              </a:extLst>
            </p:cNvPr>
            <p:cNvSpPr txBox="1"/>
            <p:nvPr/>
          </p:nvSpPr>
          <p:spPr>
            <a:xfrm>
              <a:off x="3864448" y="3515795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Chain 1</a:t>
              </a:r>
              <a:endParaRPr lang="zh-CN" altLang="en-US" b="1"/>
            </a:p>
          </p:txBody>
        </p:sp>
        <p:sp>
          <p:nvSpPr>
            <p:cNvPr id="45" name="左大括号 44">
              <a:extLst>
                <a:ext uri="{FF2B5EF4-FFF2-40B4-BE49-F238E27FC236}">
                  <a16:creationId xmlns:a16="http://schemas.microsoft.com/office/drawing/2014/main" id="{B3E1FA65-0C9A-B6DE-5620-708E17BBA401}"/>
                </a:ext>
              </a:extLst>
            </p:cNvPr>
            <p:cNvSpPr/>
            <p:nvPr/>
          </p:nvSpPr>
          <p:spPr>
            <a:xfrm rot="16200000">
              <a:off x="9257946" y="1901786"/>
              <a:ext cx="489464" cy="2773557"/>
            </a:xfrm>
            <a:custGeom>
              <a:avLst/>
              <a:gdLst>
                <a:gd name="connsiteX0" fmla="*/ 489464 w 489464"/>
                <a:gd name="connsiteY0" fmla="*/ 2773557 h 2773557"/>
                <a:gd name="connsiteX1" fmla="*/ 244732 w 489464"/>
                <a:gd name="connsiteY1" fmla="*/ 2732770 h 2773557"/>
                <a:gd name="connsiteX2" fmla="*/ 244732 w 489464"/>
                <a:gd name="connsiteY2" fmla="*/ 2074514 h 2773557"/>
                <a:gd name="connsiteX3" fmla="*/ 244732 w 489464"/>
                <a:gd name="connsiteY3" fmla="*/ 1442071 h 2773557"/>
                <a:gd name="connsiteX4" fmla="*/ 0 w 489464"/>
                <a:gd name="connsiteY4" fmla="*/ 1401284 h 2773557"/>
                <a:gd name="connsiteX5" fmla="*/ 244732 w 489464"/>
                <a:gd name="connsiteY5" fmla="*/ 1360497 h 2773557"/>
                <a:gd name="connsiteX6" fmla="*/ 244732 w 489464"/>
                <a:gd name="connsiteY6" fmla="*/ 687445 h 2773557"/>
                <a:gd name="connsiteX7" fmla="*/ 244732 w 489464"/>
                <a:gd name="connsiteY7" fmla="*/ 40787 h 2773557"/>
                <a:gd name="connsiteX8" fmla="*/ 489464 w 489464"/>
                <a:gd name="connsiteY8" fmla="*/ 0 h 2773557"/>
                <a:gd name="connsiteX9" fmla="*/ 489464 w 489464"/>
                <a:gd name="connsiteY9" fmla="*/ 748860 h 2773557"/>
                <a:gd name="connsiteX10" fmla="*/ 489464 w 489464"/>
                <a:gd name="connsiteY10" fmla="*/ 1414514 h 2773557"/>
                <a:gd name="connsiteX11" fmla="*/ 489464 w 489464"/>
                <a:gd name="connsiteY11" fmla="*/ 2107903 h 2773557"/>
                <a:gd name="connsiteX12" fmla="*/ 489464 w 489464"/>
                <a:gd name="connsiteY12" fmla="*/ 2773557 h 2773557"/>
                <a:gd name="connsiteX0" fmla="*/ 489464 w 489464"/>
                <a:gd name="connsiteY0" fmla="*/ 2773557 h 2773557"/>
                <a:gd name="connsiteX1" fmla="*/ 244732 w 489464"/>
                <a:gd name="connsiteY1" fmla="*/ 2732770 h 2773557"/>
                <a:gd name="connsiteX2" fmla="*/ 244732 w 489464"/>
                <a:gd name="connsiteY2" fmla="*/ 2126141 h 2773557"/>
                <a:gd name="connsiteX3" fmla="*/ 244732 w 489464"/>
                <a:gd name="connsiteY3" fmla="*/ 1442071 h 2773557"/>
                <a:gd name="connsiteX4" fmla="*/ 0 w 489464"/>
                <a:gd name="connsiteY4" fmla="*/ 1401284 h 2773557"/>
                <a:gd name="connsiteX5" fmla="*/ 244732 w 489464"/>
                <a:gd name="connsiteY5" fmla="*/ 1360497 h 2773557"/>
                <a:gd name="connsiteX6" fmla="*/ 244732 w 489464"/>
                <a:gd name="connsiteY6" fmla="*/ 727036 h 2773557"/>
                <a:gd name="connsiteX7" fmla="*/ 244732 w 489464"/>
                <a:gd name="connsiteY7" fmla="*/ 40787 h 2773557"/>
                <a:gd name="connsiteX8" fmla="*/ 489464 w 489464"/>
                <a:gd name="connsiteY8" fmla="*/ 0 h 277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9464" h="2773557" stroke="0" extrusionOk="0">
                  <a:moveTo>
                    <a:pt x="489464" y="2773557"/>
                  </a:moveTo>
                  <a:cubicBezTo>
                    <a:pt x="358212" y="2771962"/>
                    <a:pt x="244575" y="2757679"/>
                    <a:pt x="244732" y="2732770"/>
                  </a:cubicBezTo>
                  <a:cubicBezTo>
                    <a:pt x="220923" y="2539768"/>
                    <a:pt x="216356" y="2331423"/>
                    <a:pt x="244732" y="2074514"/>
                  </a:cubicBezTo>
                  <a:cubicBezTo>
                    <a:pt x="273108" y="1817605"/>
                    <a:pt x="260122" y="1598103"/>
                    <a:pt x="244732" y="1442071"/>
                  </a:cubicBezTo>
                  <a:cubicBezTo>
                    <a:pt x="244796" y="1410300"/>
                    <a:pt x="137022" y="1377913"/>
                    <a:pt x="0" y="1401284"/>
                  </a:cubicBezTo>
                  <a:cubicBezTo>
                    <a:pt x="135118" y="1399378"/>
                    <a:pt x="245196" y="1379204"/>
                    <a:pt x="244732" y="1360497"/>
                  </a:cubicBezTo>
                  <a:cubicBezTo>
                    <a:pt x="226350" y="1127244"/>
                    <a:pt x="228728" y="956061"/>
                    <a:pt x="244732" y="687445"/>
                  </a:cubicBezTo>
                  <a:cubicBezTo>
                    <a:pt x="260736" y="418829"/>
                    <a:pt x="221416" y="339069"/>
                    <a:pt x="244732" y="40787"/>
                  </a:cubicBezTo>
                  <a:cubicBezTo>
                    <a:pt x="241868" y="26199"/>
                    <a:pt x="361471" y="9561"/>
                    <a:pt x="489464" y="0"/>
                  </a:cubicBezTo>
                  <a:cubicBezTo>
                    <a:pt x="483215" y="231084"/>
                    <a:pt x="456293" y="382907"/>
                    <a:pt x="489464" y="748860"/>
                  </a:cubicBezTo>
                  <a:cubicBezTo>
                    <a:pt x="522635" y="1114813"/>
                    <a:pt x="509085" y="1253488"/>
                    <a:pt x="489464" y="1414514"/>
                  </a:cubicBezTo>
                  <a:cubicBezTo>
                    <a:pt x="469843" y="1575540"/>
                    <a:pt x="463779" y="1826221"/>
                    <a:pt x="489464" y="2107903"/>
                  </a:cubicBezTo>
                  <a:cubicBezTo>
                    <a:pt x="515149" y="2389585"/>
                    <a:pt x="515906" y="2575458"/>
                    <a:pt x="489464" y="2773557"/>
                  </a:cubicBezTo>
                  <a:close/>
                </a:path>
                <a:path w="489464" h="2773557" fill="none" extrusionOk="0">
                  <a:moveTo>
                    <a:pt x="489464" y="2773557"/>
                  </a:moveTo>
                  <a:cubicBezTo>
                    <a:pt x="358911" y="2770835"/>
                    <a:pt x="247596" y="2759372"/>
                    <a:pt x="244732" y="2732770"/>
                  </a:cubicBezTo>
                  <a:cubicBezTo>
                    <a:pt x="271099" y="2486596"/>
                    <a:pt x="264623" y="2419885"/>
                    <a:pt x="244732" y="2126141"/>
                  </a:cubicBezTo>
                  <a:cubicBezTo>
                    <a:pt x="224841" y="1832397"/>
                    <a:pt x="243794" y="1773562"/>
                    <a:pt x="244732" y="1442071"/>
                  </a:cubicBezTo>
                  <a:cubicBezTo>
                    <a:pt x="243612" y="1422200"/>
                    <a:pt x="113065" y="1395400"/>
                    <a:pt x="0" y="1401284"/>
                  </a:cubicBezTo>
                  <a:cubicBezTo>
                    <a:pt x="132874" y="1399959"/>
                    <a:pt x="244038" y="1377949"/>
                    <a:pt x="244732" y="1360497"/>
                  </a:cubicBezTo>
                  <a:cubicBezTo>
                    <a:pt x="218418" y="1158268"/>
                    <a:pt x="230803" y="1032435"/>
                    <a:pt x="244732" y="727036"/>
                  </a:cubicBezTo>
                  <a:cubicBezTo>
                    <a:pt x="258661" y="421637"/>
                    <a:pt x="254761" y="307830"/>
                    <a:pt x="244732" y="40787"/>
                  </a:cubicBezTo>
                  <a:cubicBezTo>
                    <a:pt x="250991" y="30385"/>
                    <a:pt x="337629" y="15067"/>
                    <a:pt x="489464" y="0"/>
                  </a:cubicBezTo>
                </a:path>
                <a:path w="489464" h="2773557" fill="none" stroke="0" extrusionOk="0">
                  <a:moveTo>
                    <a:pt x="489464" y="2773557"/>
                  </a:moveTo>
                  <a:cubicBezTo>
                    <a:pt x="354824" y="2773476"/>
                    <a:pt x="243564" y="2756539"/>
                    <a:pt x="244732" y="2732770"/>
                  </a:cubicBezTo>
                  <a:cubicBezTo>
                    <a:pt x="224055" y="2408403"/>
                    <a:pt x="277356" y="2348277"/>
                    <a:pt x="244732" y="2074514"/>
                  </a:cubicBezTo>
                  <a:cubicBezTo>
                    <a:pt x="212108" y="1800751"/>
                    <a:pt x="224612" y="1610380"/>
                    <a:pt x="244732" y="1442071"/>
                  </a:cubicBezTo>
                  <a:cubicBezTo>
                    <a:pt x="246200" y="1422428"/>
                    <a:pt x="134743" y="1406422"/>
                    <a:pt x="0" y="1401284"/>
                  </a:cubicBezTo>
                  <a:cubicBezTo>
                    <a:pt x="132374" y="1403420"/>
                    <a:pt x="248266" y="1385857"/>
                    <a:pt x="244732" y="1360497"/>
                  </a:cubicBezTo>
                  <a:cubicBezTo>
                    <a:pt x="245114" y="1095140"/>
                    <a:pt x="235803" y="957060"/>
                    <a:pt x="244732" y="687445"/>
                  </a:cubicBezTo>
                  <a:cubicBezTo>
                    <a:pt x="253661" y="417830"/>
                    <a:pt x="260294" y="306697"/>
                    <a:pt x="244732" y="40787"/>
                  </a:cubicBezTo>
                  <a:cubicBezTo>
                    <a:pt x="266606" y="9392"/>
                    <a:pt x="350916" y="-26498"/>
                    <a:pt x="489464" y="0"/>
                  </a:cubicBezTo>
                </a:path>
              </a:pathLst>
            </a:custGeom>
            <a:ln w="28575">
              <a:solidFill>
                <a:schemeClr val="tx1">
                  <a:lumMod val="95000"/>
                  <a:lumOff val="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125165802">
                    <a:prstGeom prst="leftBrace">
                      <a:avLst>
                        <a:gd name="adj1" fmla="val 8333"/>
                        <a:gd name="adj2" fmla="val 50523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8CE0380A-649F-933A-5923-379E742F2A7A}"/>
                </a:ext>
              </a:extLst>
            </p:cNvPr>
            <p:cNvSpPr txBox="1"/>
            <p:nvPr/>
          </p:nvSpPr>
          <p:spPr>
            <a:xfrm>
              <a:off x="8999892" y="3455096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Chain 3</a:t>
              </a:r>
              <a:endParaRPr lang="zh-CN" altLang="en-US" b="1"/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id="{ACD991D7-24B9-5E2B-65CC-8541D7240DFF}"/>
                </a:ext>
              </a:extLst>
            </p:cNvPr>
            <p:cNvSpPr/>
            <p:nvPr/>
          </p:nvSpPr>
          <p:spPr>
            <a:xfrm>
              <a:off x="4316277" y="5554439"/>
              <a:ext cx="1513024" cy="622963"/>
            </a:xfrm>
            <a:custGeom>
              <a:avLst/>
              <a:gdLst>
                <a:gd name="connsiteX0" fmla="*/ 0 w 1513024"/>
                <a:gd name="connsiteY0" fmla="*/ 622963 h 622963"/>
                <a:gd name="connsiteX1" fmla="*/ 390569 w 1513024"/>
                <a:gd name="connsiteY1" fmla="*/ 299022 h 622963"/>
                <a:gd name="connsiteX2" fmla="*/ 751095 w 1513024"/>
                <a:gd name="connsiteY2" fmla="*/ 0 h 622963"/>
                <a:gd name="connsiteX3" fmla="*/ 1116821 w 1513024"/>
                <a:gd name="connsiteY3" fmla="*/ 299022 h 622963"/>
                <a:gd name="connsiteX4" fmla="*/ 1513024 w 1513024"/>
                <a:gd name="connsiteY4" fmla="*/ 622963 h 622963"/>
                <a:gd name="connsiteX5" fmla="*/ 978422 w 1513024"/>
                <a:gd name="connsiteY5" fmla="*/ 622963 h 622963"/>
                <a:gd name="connsiteX6" fmla="*/ 519472 w 1513024"/>
                <a:gd name="connsiteY6" fmla="*/ 622963 h 622963"/>
                <a:gd name="connsiteX7" fmla="*/ 0 w 1513024"/>
                <a:gd name="connsiteY7" fmla="*/ 622963 h 622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3024" h="622963" extrusionOk="0">
                  <a:moveTo>
                    <a:pt x="0" y="622963"/>
                  </a:moveTo>
                  <a:cubicBezTo>
                    <a:pt x="108464" y="544337"/>
                    <a:pt x="221771" y="406896"/>
                    <a:pt x="390569" y="299022"/>
                  </a:cubicBezTo>
                  <a:cubicBezTo>
                    <a:pt x="559367" y="191148"/>
                    <a:pt x="621074" y="91383"/>
                    <a:pt x="751095" y="0"/>
                  </a:cubicBezTo>
                  <a:cubicBezTo>
                    <a:pt x="855789" y="115731"/>
                    <a:pt x="1022940" y="197607"/>
                    <a:pt x="1116821" y="299022"/>
                  </a:cubicBezTo>
                  <a:cubicBezTo>
                    <a:pt x="1210701" y="400437"/>
                    <a:pt x="1398573" y="553936"/>
                    <a:pt x="1513024" y="622963"/>
                  </a:cubicBezTo>
                  <a:cubicBezTo>
                    <a:pt x="1379274" y="641314"/>
                    <a:pt x="1172079" y="638559"/>
                    <a:pt x="978422" y="622963"/>
                  </a:cubicBezTo>
                  <a:cubicBezTo>
                    <a:pt x="784765" y="607367"/>
                    <a:pt x="625250" y="616506"/>
                    <a:pt x="519472" y="622963"/>
                  </a:cubicBezTo>
                  <a:cubicBezTo>
                    <a:pt x="413694" y="629421"/>
                    <a:pt x="173012" y="616939"/>
                    <a:pt x="0" y="622963"/>
                  </a:cubicBezTo>
                  <a:close/>
                </a:path>
              </a:pathLst>
            </a:custGeom>
            <a:noFill/>
            <a:ln w="28575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566862038">
                    <a:prstGeom prst="triangle">
                      <a:avLst>
                        <a:gd name="adj" fmla="val 49642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等腰三角形 81">
              <a:extLst>
                <a:ext uri="{FF2B5EF4-FFF2-40B4-BE49-F238E27FC236}">
                  <a16:creationId xmlns:a16="http://schemas.microsoft.com/office/drawing/2014/main" id="{01FA3D1D-7FEB-40F0-501A-E625BBA9CA5F}"/>
                </a:ext>
              </a:extLst>
            </p:cNvPr>
            <p:cNvSpPr/>
            <p:nvPr/>
          </p:nvSpPr>
          <p:spPr>
            <a:xfrm>
              <a:off x="5924667" y="5565050"/>
              <a:ext cx="2315317" cy="601740"/>
            </a:xfrm>
            <a:custGeom>
              <a:avLst/>
              <a:gdLst>
                <a:gd name="connsiteX0" fmla="*/ 0 w 2315317"/>
                <a:gd name="connsiteY0" fmla="*/ 601740 h 601740"/>
                <a:gd name="connsiteX1" fmla="*/ 597672 w 2315317"/>
                <a:gd name="connsiteY1" fmla="*/ 288835 h 601740"/>
                <a:gd name="connsiteX2" fmla="*/ 1149370 w 2315317"/>
                <a:gd name="connsiteY2" fmla="*/ 0 h 601740"/>
                <a:gd name="connsiteX3" fmla="*/ 1709025 w 2315317"/>
                <a:gd name="connsiteY3" fmla="*/ 288835 h 601740"/>
                <a:gd name="connsiteX4" fmla="*/ 2315317 w 2315317"/>
                <a:gd name="connsiteY4" fmla="*/ 601740 h 601740"/>
                <a:gd name="connsiteX5" fmla="*/ 1690181 w 2315317"/>
                <a:gd name="connsiteY5" fmla="*/ 601740 h 601740"/>
                <a:gd name="connsiteX6" fmla="*/ 1180812 w 2315317"/>
                <a:gd name="connsiteY6" fmla="*/ 601740 h 601740"/>
                <a:gd name="connsiteX7" fmla="*/ 555676 w 2315317"/>
                <a:gd name="connsiteY7" fmla="*/ 601740 h 601740"/>
                <a:gd name="connsiteX8" fmla="*/ 0 w 2315317"/>
                <a:gd name="connsiteY8" fmla="*/ 601740 h 60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15317" h="601740" extrusionOk="0">
                  <a:moveTo>
                    <a:pt x="0" y="601740"/>
                  </a:moveTo>
                  <a:cubicBezTo>
                    <a:pt x="274558" y="442537"/>
                    <a:pt x="346779" y="454149"/>
                    <a:pt x="597672" y="288835"/>
                  </a:cubicBezTo>
                  <a:cubicBezTo>
                    <a:pt x="848565" y="123522"/>
                    <a:pt x="998859" y="108486"/>
                    <a:pt x="1149370" y="0"/>
                  </a:cubicBezTo>
                  <a:cubicBezTo>
                    <a:pt x="1275243" y="49138"/>
                    <a:pt x="1462243" y="168473"/>
                    <a:pt x="1709025" y="288835"/>
                  </a:cubicBezTo>
                  <a:cubicBezTo>
                    <a:pt x="1955807" y="409198"/>
                    <a:pt x="2081098" y="518620"/>
                    <a:pt x="2315317" y="601740"/>
                  </a:cubicBezTo>
                  <a:cubicBezTo>
                    <a:pt x="2009234" y="607994"/>
                    <a:pt x="1818385" y="623018"/>
                    <a:pt x="1690181" y="601740"/>
                  </a:cubicBezTo>
                  <a:cubicBezTo>
                    <a:pt x="1561977" y="580462"/>
                    <a:pt x="1367664" y="614159"/>
                    <a:pt x="1180812" y="601740"/>
                  </a:cubicBezTo>
                  <a:cubicBezTo>
                    <a:pt x="993960" y="589321"/>
                    <a:pt x="808707" y="632252"/>
                    <a:pt x="555676" y="601740"/>
                  </a:cubicBezTo>
                  <a:cubicBezTo>
                    <a:pt x="302645" y="571228"/>
                    <a:pt x="132010" y="594847"/>
                    <a:pt x="0" y="601740"/>
                  </a:cubicBezTo>
                  <a:close/>
                </a:path>
              </a:pathLst>
            </a:custGeom>
            <a:noFill/>
            <a:ln w="28575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566862038">
                    <a:prstGeom prst="triangle">
                      <a:avLst>
                        <a:gd name="adj" fmla="val 49642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9D7FE9B2-B20C-C5A4-164B-800BF7273397}"/>
                </a:ext>
              </a:extLst>
            </p:cNvPr>
            <p:cNvCxnSpPr>
              <a:cxnSpLocks/>
            </p:cNvCxnSpPr>
            <p:nvPr/>
          </p:nvCxnSpPr>
          <p:spPr>
            <a:xfrm>
              <a:off x="7374371" y="3885127"/>
              <a:ext cx="0" cy="1249229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2996BB3D-4499-485A-0EF6-BF40006823E8}"/>
                </a:ext>
              </a:extLst>
            </p:cNvPr>
            <p:cNvSpPr txBox="1"/>
            <p:nvPr/>
          </p:nvSpPr>
          <p:spPr>
            <a:xfrm>
              <a:off x="7769569" y="4115370"/>
              <a:ext cx="1024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3">
                      <a:lumMod val="75000"/>
                    </a:schemeClr>
                  </a:solidFill>
                </a:rPr>
                <a:t>Lifeover</a:t>
              </a:r>
              <a:endParaRPr lang="zh-CN" altLang="en-US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" name="左大括号 2">
              <a:extLst>
                <a:ext uri="{FF2B5EF4-FFF2-40B4-BE49-F238E27FC236}">
                  <a16:creationId xmlns:a16="http://schemas.microsoft.com/office/drawing/2014/main" id="{54AC5434-C0B2-8C20-A342-403DF1A31791}"/>
                </a:ext>
              </a:extLst>
            </p:cNvPr>
            <p:cNvSpPr/>
            <p:nvPr/>
          </p:nvSpPr>
          <p:spPr>
            <a:xfrm rot="16200000">
              <a:off x="6636129" y="2043193"/>
              <a:ext cx="417033" cy="2439726"/>
            </a:xfrm>
            <a:custGeom>
              <a:avLst/>
              <a:gdLst>
                <a:gd name="connsiteX0" fmla="*/ 417033 w 417033"/>
                <a:gd name="connsiteY0" fmla="*/ 2439726 h 2439726"/>
                <a:gd name="connsiteX1" fmla="*/ 208516 w 417033"/>
                <a:gd name="connsiteY1" fmla="*/ 2439722 h 2439726"/>
                <a:gd name="connsiteX2" fmla="*/ 208517 w 417033"/>
                <a:gd name="connsiteY2" fmla="*/ 1232627 h 2439726"/>
                <a:gd name="connsiteX3" fmla="*/ 0 w 417033"/>
                <a:gd name="connsiteY3" fmla="*/ 1232623 h 2439726"/>
                <a:gd name="connsiteX4" fmla="*/ 208517 w 417033"/>
                <a:gd name="connsiteY4" fmla="*/ 1232619 h 2439726"/>
                <a:gd name="connsiteX5" fmla="*/ 208517 w 417033"/>
                <a:gd name="connsiteY5" fmla="*/ 616312 h 2439726"/>
                <a:gd name="connsiteX6" fmla="*/ 208517 w 417033"/>
                <a:gd name="connsiteY6" fmla="*/ 4 h 2439726"/>
                <a:gd name="connsiteX7" fmla="*/ 417034 w 417033"/>
                <a:gd name="connsiteY7" fmla="*/ 0 h 2439726"/>
                <a:gd name="connsiteX8" fmla="*/ 417033 w 417033"/>
                <a:gd name="connsiteY8" fmla="*/ 2439726 h 2439726"/>
                <a:gd name="connsiteX0" fmla="*/ 417033 w 417033"/>
                <a:gd name="connsiteY0" fmla="*/ 2439726 h 2439726"/>
                <a:gd name="connsiteX1" fmla="*/ 208516 w 417033"/>
                <a:gd name="connsiteY1" fmla="*/ 2439722 h 2439726"/>
                <a:gd name="connsiteX2" fmla="*/ 208517 w 417033"/>
                <a:gd name="connsiteY2" fmla="*/ 1232627 h 2439726"/>
                <a:gd name="connsiteX3" fmla="*/ 0 w 417033"/>
                <a:gd name="connsiteY3" fmla="*/ 1232623 h 2439726"/>
                <a:gd name="connsiteX4" fmla="*/ 208517 w 417033"/>
                <a:gd name="connsiteY4" fmla="*/ 1232619 h 2439726"/>
                <a:gd name="connsiteX5" fmla="*/ 208517 w 417033"/>
                <a:gd name="connsiteY5" fmla="*/ 653290 h 2439726"/>
                <a:gd name="connsiteX6" fmla="*/ 208517 w 417033"/>
                <a:gd name="connsiteY6" fmla="*/ 4 h 2439726"/>
                <a:gd name="connsiteX7" fmla="*/ 417034 w 417033"/>
                <a:gd name="connsiteY7" fmla="*/ 0 h 2439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033" h="2439726" stroke="0" extrusionOk="0">
                  <a:moveTo>
                    <a:pt x="417033" y="2439726"/>
                  </a:moveTo>
                  <a:cubicBezTo>
                    <a:pt x="330387" y="2434343"/>
                    <a:pt x="257103" y="2438008"/>
                    <a:pt x="208516" y="2439722"/>
                  </a:cubicBezTo>
                  <a:cubicBezTo>
                    <a:pt x="238560" y="1999634"/>
                    <a:pt x="205157" y="1677237"/>
                    <a:pt x="208517" y="1232627"/>
                  </a:cubicBezTo>
                  <a:cubicBezTo>
                    <a:pt x="218610" y="1238299"/>
                    <a:pt x="107958" y="1252284"/>
                    <a:pt x="0" y="1232623"/>
                  </a:cubicBezTo>
                  <a:cubicBezTo>
                    <a:pt x="92463" y="1222799"/>
                    <a:pt x="107309" y="1236822"/>
                    <a:pt x="208517" y="1232619"/>
                  </a:cubicBezTo>
                  <a:cubicBezTo>
                    <a:pt x="194061" y="1079683"/>
                    <a:pt x="181423" y="810980"/>
                    <a:pt x="208517" y="616312"/>
                  </a:cubicBezTo>
                  <a:cubicBezTo>
                    <a:pt x="235611" y="421644"/>
                    <a:pt x="234394" y="132572"/>
                    <a:pt x="208517" y="4"/>
                  </a:cubicBezTo>
                  <a:cubicBezTo>
                    <a:pt x="196411" y="-18772"/>
                    <a:pt x="298145" y="10335"/>
                    <a:pt x="417034" y="0"/>
                  </a:cubicBezTo>
                  <a:cubicBezTo>
                    <a:pt x="527602" y="960685"/>
                    <a:pt x="411175" y="1680933"/>
                    <a:pt x="417033" y="2439726"/>
                  </a:cubicBezTo>
                  <a:close/>
                </a:path>
                <a:path w="417033" h="2439726" fill="none" extrusionOk="0">
                  <a:moveTo>
                    <a:pt x="417033" y="2439726"/>
                  </a:moveTo>
                  <a:cubicBezTo>
                    <a:pt x="350079" y="2442475"/>
                    <a:pt x="275430" y="2437749"/>
                    <a:pt x="208516" y="2439722"/>
                  </a:cubicBezTo>
                  <a:cubicBezTo>
                    <a:pt x="210334" y="2054787"/>
                    <a:pt x="259791" y="1716133"/>
                    <a:pt x="208517" y="1232627"/>
                  </a:cubicBezTo>
                  <a:cubicBezTo>
                    <a:pt x="197597" y="1245534"/>
                    <a:pt x="117659" y="1231751"/>
                    <a:pt x="0" y="1232623"/>
                  </a:cubicBezTo>
                  <a:cubicBezTo>
                    <a:pt x="43292" y="1240937"/>
                    <a:pt x="156362" y="1228412"/>
                    <a:pt x="208517" y="1232619"/>
                  </a:cubicBezTo>
                  <a:cubicBezTo>
                    <a:pt x="218827" y="1110091"/>
                    <a:pt x="235256" y="859489"/>
                    <a:pt x="208517" y="653290"/>
                  </a:cubicBezTo>
                  <a:cubicBezTo>
                    <a:pt x="181778" y="447091"/>
                    <a:pt x="177891" y="170219"/>
                    <a:pt x="208517" y="4"/>
                  </a:cubicBezTo>
                  <a:cubicBezTo>
                    <a:pt x="206785" y="4105"/>
                    <a:pt x="293300" y="-2283"/>
                    <a:pt x="417034" y="0"/>
                  </a:cubicBezTo>
                </a:path>
                <a:path w="417033" h="2439726" fill="none" stroke="0" extrusionOk="0">
                  <a:moveTo>
                    <a:pt x="417033" y="2439726"/>
                  </a:moveTo>
                  <a:cubicBezTo>
                    <a:pt x="336469" y="2441666"/>
                    <a:pt x="263532" y="2434731"/>
                    <a:pt x="208516" y="2439722"/>
                  </a:cubicBezTo>
                  <a:cubicBezTo>
                    <a:pt x="205102" y="2026804"/>
                    <a:pt x="229345" y="1609398"/>
                    <a:pt x="208517" y="1232627"/>
                  </a:cubicBezTo>
                  <a:cubicBezTo>
                    <a:pt x="204517" y="1218439"/>
                    <a:pt x="94808" y="1239763"/>
                    <a:pt x="0" y="1232623"/>
                  </a:cubicBezTo>
                  <a:cubicBezTo>
                    <a:pt x="60104" y="1228678"/>
                    <a:pt x="160048" y="1239450"/>
                    <a:pt x="208517" y="1232619"/>
                  </a:cubicBezTo>
                  <a:cubicBezTo>
                    <a:pt x="213577" y="991770"/>
                    <a:pt x="224828" y="816335"/>
                    <a:pt x="208517" y="640964"/>
                  </a:cubicBezTo>
                  <a:cubicBezTo>
                    <a:pt x="192206" y="465594"/>
                    <a:pt x="183621" y="197849"/>
                    <a:pt x="208517" y="4"/>
                  </a:cubicBezTo>
                  <a:cubicBezTo>
                    <a:pt x="206900" y="19843"/>
                    <a:pt x="283744" y="13888"/>
                    <a:pt x="417034" y="0"/>
                  </a:cubicBezTo>
                </a:path>
              </a:pathLst>
            </a:custGeom>
            <a:ln w="28575">
              <a:solidFill>
                <a:schemeClr val="tx1">
                  <a:lumMod val="95000"/>
                  <a:lumOff val="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125165802">
                    <a:prstGeom prst="leftBrace">
                      <a:avLst>
                        <a:gd name="adj1" fmla="val 0"/>
                        <a:gd name="adj2" fmla="val 50523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7FEF971-593F-9284-2D77-C7FB5E534010}"/>
                </a:ext>
              </a:extLst>
            </p:cNvPr>
            <p:cNvSpPr txBox="1"/>
            <p:nvPr/>
          </p:nvSpPr>
          <p:spPr>
            <a:xfrm>
              <a:off x="6349111" y="3471573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Chain 2</a:t>
              </a:r>
              <a:endParaRPr lang="zh-CN" altLang="en-US" b="1"/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8844EB36-0113-785B-0C8C-4915AC31AAB4}"/>
                </a:ext>
              </a:extLst>
            </p:cNvPr>
            <p:cNvCxnSpPr>
              <a:cxnSpLocks/>
            </p:cNvCxnSpPr>
            <p:nvPr/>
          </p:nvCxnSpPr>
          <p:spPr>
            <a:xfrm>
              <a:off x="7049085" y="2639631"/>
              <a:ext cx="540326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4B25910C-5220-4817-7027-009D051354AB}"/>
                </a:ext>
              </a:extLst>
            </p:cNvPr>
            <p:cNvCxnSpPr>
              <a:cxnSpLocks/>
            </p:cNvCxnSpPr>
            <p:nvPr/>
          </p:nvCxnSpPr>
          <p:spPr>
            <a:xfrm>
              <a:off x="7575660" y="2639631"/>
              <a:ext cx="48884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67ABB0A-F6F4-C5AF-153E-2C2D56D6CFC3}"/>
                </a:ext>
              </a:extLst>
            </p:cNvPr>
            <p:cNvCxnSpPr/>
            <p:nvPr/>
          </p:nvCxnSpPr>
          <p:spPr>
            <a:xfrm>
              <a:off x="3235621" y="6321773"/>
              <a:ext cx="108065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A7C60467-B55A-27C5-979F-89D848F86093}"/>
                </a:ext>
              </a:extLst>
            </p:cNvPr>
            <p:cNvCxnSpPr>
              <a:cxnSpLocks/>
            </p:cNvCxnSpPr>
            <p:nvPr/>
          </p:nvCxnSpPr>
          <p:spPr>
            <a:xfrm>
              <a:off x="4316276" y="6321773"/>
              <a:ext cx="540326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4CAD7B8A-2FA8-93AF-5B08-7F8C21EF4812}"/>
                </a:ext>
              </a:extLst>
            </p:cNvPr>
            <p:cNvCxnSpPr/>
            <p:nvPr/>
          </p:nvCxnSpPr>
          <p:spPr>
            <a:xfrm>
              <a:off x="4856602" y="6321773"/>
              <a:ext cx="108065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604D886A-C075-B509-3ECB-2FC3D1CDE4BD}"/>
                </a:ext>
              </a:extLst>
            </p:cNvPr>
            <p:cNvCxnSpPr>
              <a:cxnSpLocks/>
            </p:cNvCxnSpPr>
            <p:nvPr/>
          </p:nvCxnSpPr>
          <p:spPr>
            <a:xfrm>
              <a:off x="5937257" y="6321773"/>
              <a:ext cx="540326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27107977-6DD5-23F8-0046-E39C491C8C46}"/>
                </a:ext>
              </a:extLst>
            </p:cNvPr>
            <p:cNvCxnSpPr>
              <a:cxnSpLocks/>
            </p:cNvCxnSpPr>
            <p:nvPr/>
          </p:nvCxnSpPr>
          <p:spPr>
            <a:xfrm>
              <a:off x="6477583" y="6321773"/>
              <a:ext cx="84166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A4805978-7EA5-2FF4-5F7F-36238BA2B7AC}"/>
                </a:ext>
              </a:extLst>
            </p:cNvPr>
            <p:cNvCxnSpPr>
              <a:cxnSpLocks/>
            </p:cNvCxnSpPr>
            <p:nvPr/>
          </p:nvCxnSpPr>
          <p:spPr>
            <a:xfrm>
              <a:off x="8248647" y="6329611"/>
              <a:ext cx="540326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00F5C1BC-9B30-3C2D-60AD-AA9D541325D0}"/>
                </a:ext>
              </a:extLst>
            </p:cNvPr>
            <p:cNvCxnSpPr>
              <a:cxnSpLocks/>
            </p:cNvCxnSpPr>
            <p:nvPr/>
          </p:nvCxnSpPr>
          <p:spPr>
            <a:xfrm>
              <a:off x="8645821" y="6321773"/>
              <a:ext cx="105294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26873CCA-BC46-7088-9427-BB8D7020DA9D}"/>
                </a:ext>
              </a:extLst>
            </p:cNvPr>
            <p:cNvCxnSpPr>
              <a:cxnSpLocks/>
            </p:cNvCxnSpPr>
            <p:nvPr/>
          </p:nvCxnSpPr>
          <p:spPr>
            <a:xfrm>
              <a:off x="9698766" y="6321773"/>
              <a:ext cx="540326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42F1FDC5-4A49-D00A-7168-52BA4214768B}"/>
                </a:ext>
              </a:extLst>
            </p:cNvPr>
            <p:cNvCxnSpPr>
              <a:cxnSpLocks/>
            </p:cNvCxnSpPr>
            <p:nvPr/>
          </p:nvCxnSpPr>
          <p:spPr>
            <a:xfrm>
              <a:off x="10239092" y="6321773"/>
              <a:ext cx="89362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D7239C82-67CD-EEBD-7D1D-EF4582EAA93D}"/>
                </a:ext>
              </a:extLst>
            </p:cNvPr>
            <p:cNvCxnSpPr>
              <a:cxnSpLocks/>
            </p:cNvCxnSpPr>
            <p:nvPr/>
          </p:nvCxnSpPr>
          <p:spPr>
            <a:xfrm>
              <a:off x="7286007" y="6329611"/>
              <a:ext cx="540326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F6C52805-530A-AABB-1548-29DE9B1C0343}"/>
                </a:ext>
              </a:extLst>
            </p:cNvPr>
            <p:cNvCxnSpPr>
              <a:cxnSpLocks/>
            </p:cNvCxnSpPr>
            <p:nvPr/>
          </p:nvCxnSpPr>
          <p:spPr>
            <a:xfrm>
              <a:off x="7812582" y="6329611"/>
              <a:ext cx="48884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等腰三角形 39">
              <a:extLst>
                <a:ext uri="{FF2B5EF4-FFF2-40B4-BE49-F238E27FC236}">
                  <a16:creationId xmlns:a16="http://schemas.microsoft.com/office/drawing/2014/main" id="{FC8F9D25-0C6B-AA81-7C9D-DBB5CCB32578}"/>
                </a:ext>
              </a:extLst>
            </p:cNvPr>
            <p:cNvSpPr/>
            <p:nvPr/>
          </p:nvSpPr>
          <p:spPr>
            <a:xfrm>
              <a:off x="8309565" y="5554439"/>
              <a:ext cx="2077630" cy="601740"/>
            </a:xfrm>
            <a:custGeom>
              <a:avLst/>
              <a:gdLst>
                <a:gd name="connsiteX0" fmla="*/ 0 w 2077630"/>
                <a:gd name="connsiteY0" fmla="*/ 601740 h 601740"/>
                <a:gd name="connsiteX1" fmla="*/ 536316 w 2077630"/>
                <a:gd name="connsiteY1" fmla="*/ 288835 h 601740"/>
                <a:gd name="connsiteX2" fmla="*/ 1031377 w 2077630"/>
                <a:gd name="connsiteY2" fmla="*/ 0 h 601740"/>
                <a:gd name="connsiteX3" fmla="*/ 1533578 w 2077630"/>
                <a:gd name="connsiteY3" fmla="*/ 288835 h 601740"/>
                <a:gd name="connsiteX4" fmla="*/ 2077630 w 2077630"/>
                <a:gd name="connsiteY4" fmla="*/ 601740 h 601740"/>
                <a:gd name="connsiteX5" fmla="*/ 1343534 w 2077630"/>
                <a:gd name="connsiteY5" fmla="*/ 601740 h 601740"/>
                <a:gd name="connsiteX6" fmla="*/ 713320 w 2077630"/>
                <a:gd name="connsiteY6" fmla="*/ 601740 h 601740"/>
                <a:gd name="connsiteX7" fmla="*/ 0 w 2077630"/>
                <a:gd name="connsiteY7" fmla="*/ 601740 h 60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77630" h="601740" extrusionOk="0">
                  <a:moveTo>
                    <a:pt x="0" y="601740"/>
                  </a:moveTo>
                  <a:cubicBezTo>
                    <a:pt x="158539" y="502558"/>
                    <a:pt x="291840" y="422626"/>
                    <a:pt x="536316" y="288835"/>
                  </a:cubicBezTo>
                  <a:cubicBezTo>
                    <a:pt x="780792" y="155045"/>
                    <a:pt x="890403" y="113971"/>
                    <a:pt x="1031377" y="0"/>
                  </a:cubicBezTo>
                  <a:cubicBezTo>
                    <a:pt x="1139453" y="68401"/>
                    <a:pt x="1340890" y="154670"/>
                    <a:pt x="1533578" y="288835"/>
                  </a:cubicBezTo>
                  <a:cubicBezTo>
                    <a:pt x="1726266" y="423000"/>
                    <a:pt x="1821337" y="451316"/>
                    <a:pt x="2077630" y="601740"/>
                  </a:cubicBezTo>
                  <a:cubicBezTo>
                    <a:pt x="1767967" y="636878"/>
                    <a:pt x="1583005" y="635287"/>
                    <a:pt x="1343534" y="601740"/>
                  </a:cubicBezTo>
                  <a:cubicBezTo>
                    <a:pt x="1104063" y="568193"/>
                    <a:pt x="937966" y="606112"/>
                    <a:pt x="713320" y="601740"/>
                  </a:cubicBezTo>
                  <a:cubicBezTo>
                    <a:pt x="488674" y="597368"/>
                    <a:pt x="171832" y="622220"/>
                    <a:pt x="0" y="601740"/>
                  </a:cubicBezTo>
                  <a:close/>
                </a:path>
              </a:pathLst>
            </a:custGeom>
            <a:noFill/>
            <a:ln w="28575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566862038">
                    <a:prstGeom prst="triangle">
                      <a:avLst>
                        <a:gd name="adj" fmla="val 49642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61CA217-46B7-746D-2417-DC01054BD820}"/>
              </a:ext>
            </a:extLst>
          </p:cNvPr>
          <p:cNvSpPr txBox="1"/>
          <p:nvPr/>
        </p:nvSpPr>
        <p:spPr>
          <a:xfrm>
            <a:off x="257562" y="512933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003</a:t>
            </a:r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12336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28B8FFEC-C550-07F6-286A-CC2C20255044}"/>
              </a:ext>
            </a:extLst>
          </p:cNvPr>
          <p:cNvGrpSpPr/>
          <p:nvPr/>
        </p:nvGrpSpPr>
        <p:grpSpPr>
          <a:xfrm>
            <a:off x="789050" y="522704"/>
            <a:ext cx="10931895" cy="5095927"/>
            <a:chOff x="789050" y="522704"/>
            <a:chExt cx="10931895" cy="5095927"/>
          </a:xfrm>
        </p:grpSpPr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B87052C3-CB37-3334-C4AF-4E83B3184A69}"/>
                </a:ext>
              </a:extLst>
            </p:cNvPr>
            <p:cNvCxnSpPr>
              <a:cxnSpLocks/>
            </p:cNvCxnSpPr>
            <p:nvPr/>
          </p:nvCxnSpPr>
          <p:spPr>
            <a:xfrm>
              <a:off x="826998" y="722759"/>
              <a:ext cx="900546" cy="0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5E9560A-E2F6-CE96-8EEF-6BE8142C1F34}"/>
                </a:ext>
              </a:extLst>
            </p:cNvPr>
            <p:cNvSpPr txBox="1"/>
            <p:nvPr/>
          </p:nvSpPr>
          <p:spPr>
            <a:xfrm>
              <a:off x="1727544" y="522704"/>
              <a:ext cx="25410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/>
                <a:t>&gt;distance_threshold</a:t>
              </a:r>
              <a:endParaRPr lang="zh-CN" altLang="en-US" sz="2000" b="1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BC1BB01E-B2C0-67AC-C52C-D19586DD2893}"/>
                </a:ext>
              </a:extLst>
            </p:cNvPr>
            <p:cNvCxnSpPr>
              <a:cxnSpLocks/>
            </p:cNvCxnSpPr>
            <p:nvPr/>
          </p:nvCxnSpPr>
          <p:spPr>
            <a:xfrm>
              <a:off x="2177651" y="2161794"/>
              <a:ext cx="108065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10223647-8B4E-2BDC-AFD9-17829292C4A7}"/>
                </a:ext>
              </a:extLst>
            </p:cNvPr>
            <p:cNvCxnSpPr>
              <a:cxnSpLocks/>
            </p:cNvCxnSpPr>
            <p:nvPr/>
          </p:nvCxnSpPr>
          <p:spPr>
            <a:xfrm>
              <a:off x="3258306" y="2161794"/>
              <a:ext cx="540326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9CCB5F99-44DA-0677-F3FA-ED74FF6EC380}"/>
                </a:ext>
              </a:extLst>
            </p:cNvPr>
            <p:cNvCxnSpPr>
              <a:cxnSpLocks/>
            </p:cNvCxnSpPr>
            <p:nvPr/>
          </p:nvCxnSpPr>
          <p:spPr>
            <a:xfrm>
              <a:off x="3798632" y="2161794"/>
              <a:ext cx="108065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9EFF6AB4-2664-898B-F1FE-505EFD0BDF69}"/>
                </a:ext>
              </a:extLst>
            </p:cNvPr>
            <p:cNvCxnSpPr>
              <a:cxnSpLocks/>
            </p:cNvCxnSpPr>
            <p:nvPr/>
          </p:nvCxnSpPr>
          <p:spPr>
            <a:xfrm>
              <a:off x="4879287" y="2161794"/>
              <a:ext cx="540326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A8FF09E7-1E24-0072-D210-F777BB4897C4}"/>
                </a:ext>
              </a:extLst>
            </p:cNvPr>
            <p:cNvCxnSpPr>
              <a:cxnSpLocks/>
            </p:cNvCxnSpPr>
            <p:nvPr/>
          </p:nvCxnSpPr>
          <p:spPr>
            <a:xfrm>
              <a:off x="5419613" y="2161794"/>
              <a:ext cx="84166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B09D2E29-EEEE-D05B-FB55-1BF0345C925F}"/>
                </a:ext>
              </a:extLst>
            </p:cNvPr>
            <p:cNvCxnSpPr>
              <a:cxnSpLocks/>
            </p:cNvCxnSpPr>
            <p:nvPr/>
          </p:nvCxnSpPr>
          <p:spPr>
            <a:xfrm>
              <a:off x="7161824" y="2161794"/>
              <a:ext cx="540326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243EE142-E4E5-ECBD-2655-A948B9E0D731}"/>
                </a:ext>
              </a:extLst>
            </p:cNvPr>
            <p:cNvCxnSpPr>
              <a:cxnSpLocks/>
            </p:cNvCxnSpPr>
            <p:nvPr/>
          </p:nvCxnSpPr>
          <p:spPr>
            <a:xfrm>
              <a:off x="7587851" y="2161794"/>
              <a:ext cx="105294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2A00F7D2-1D84-A944-1058-FBA66A843D6C}"/>
                </a:ext>
              </a:extLst>
            </p:cNvPr>
            <p:cNvCxnSpPr>
              <a:cxnSpLocks/>
            </p:cNvCxnSpPr>
            <p:nvPr/>
          </p:nvCxnSpPr>
          <p:spPr>
            <a:xfrm>
              <a:off x="8640796" y="2161794"/>
              <a:ext cx="540326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46C6E1CC-B6D5-6027-F2DD-8B8FBBF8FB88}"/>
                </a:ext>
              </a:extLst>
            </p:cNvPr>
            <p:cNvCxnSpPr>
              <a:cxnSpLocks/>
            </p:cNvCxnSpPr>
            <p:nvPr/>
          </p:nvCxnSpPr>
          <p:spPr>
            <a:xfrm>
              <a:off x="9181122" y="2161794"/>
              <a:ext cx="89362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2EFB59E1-8EA7-8017-DEC6-4F1C26D2F814}"/>
                </a:ext>
              </a:extLst>
            </p:cNvPr>
            <p:cNvCxnSpPr>
              <a:cxnSpLocks/>
            </p:cNvCxnSpPr>
            <p:nvPr/>
          </p:nvCxnSpPr>
          <p:spPr>
            <a:xfrm>
              <a:off x="6261278" y="2161794"/>
              <a:ext cx="900546" cy="0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314022FE-1759-D5F7-ECBF-96826C068A0C}"/>
                </a:ext>
              </a:extLst>
            </p:cNvPr>
            <p:cNvSpPr/>
            <p:nvPr/>
          </p:nvSpPr>
          <p:spPr>
            <a:xfrm>
              <a:off x="3223733" y="1389100"/>
              <a:ext cx="2917612" cy="622963"/>
            </a:xfrm>
            <a:custGeom>
              <a:avLst/>
              <a:gdLst>
                <a:gd name="connsiteX0" fmla="*/ 0 w 2917612"/>
                <a:gd name="connsiteY0" fmla="*/ 622963 h 622963"/>
                <a:gd name="connsiteX1" fmla="*/ 511754 w 2917612"/>
                <a:gd name="connsiteY1" fmla="*/ 402849 h 622963"/>
                <a:gd name="connsiteX2" fmla="*/ 980058 w 2917612"/>
                <a:gd name="connsiteY2" fmla="*/ 201425 h 622963"/>
                <a:gd name="connsiteX3" fmla="*/ 1448361 w 2917612"/>
                <a:gd name="connsiteY3" fmla="*/ 0 h 622963"/>
                <a:gd name="connsiteX4" fmla="*/ 1967496 w 2917612"/>
                <a:gd name="connsiteY4" fmla="*/ 220114 h 622963"/>
                <a:gd name="connsiteX5" fmla="*/ 2486632 w 2917612"/>
                <a:gd name="connsiteY5" fmla="*/ 440227 h 622963"/>
                <a:gd name="connsiteX6" fmla="*/ 2917612 w 2917612"/>
                <a:gd name="connsiteY6" fmla="*/ 622963 h 622963"/>
                <a:gd name="connsiteX7" fmla="*/ 2392442 w 2917612"/>
                <a:gd name="connsiteY7" fmla="*/ 622963 h 622963"/>
                <a:gd name="connsiteX8" fmla="*/ 1896448 w 2917612"/>
                <a:gd name="connsiteY8" fmla="*/ 622963 h 622963"/>
                <a:gd name="connsiteX9" fmla="*/ 1254573 w 2917612"/>
                <a:gd name="connsiteY9" fmla="*/ 622963 h 622963"/>
                <a:gd name="connsiteX10" fmla="*/ 729403 w 2917612"/>
                <a:gd name="connsiteY10" fmla="*/ 622963 h 622963"/>
                <a:gd name="connsiteX11" fmla="*/ 0 w 2917612"/>
                <a:gd name="connsiteY11" fmla="*/ 622963 h 622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17612" h="622963" extrusionOk="0">
                  <a:moveTo>
                    <a:pt x="0" y="622963"/>
                  </a:moveTo>
                  <a:cubicBezTo>
                    <a:pt x="194187" y="517150"/>
                    <a:pt x="344205" y="453706"/>
                    <a:pt x="511754" y="402849"/>
                  </a:cubicBezTo>
                  <a:cubicBezTo>
                    <a:pt x="679303" y="351992"/>
                    <a:pt x="847638" y="242023"/>
                    <a:pt x="980058" y="201425"/>
                  </a:cubicBezTo>
                  <a:cubicBezTo>
                    <a:pt x="1112477" y="160827"/>
                    <a:pt x="1228191" y="77650"/>
                    <a:pt x="1448361" y="0"/>
                  </a:cubicBezTo>
                  <a:cubicBezTo>
                    <a:pt x="1586005" y="76115"/>
                    <a:pt x="1765552" y="119933"/>
                    <a:pt x="1967496" y="220114"/>
                  </a:cubicBezTo>
                  <a:cubicBezTo>
                    <a:pt x="2169440" y="320295"/>
                    <a:pt x="2296029" y="362144"/>
                    <a:pt x="2486632" y="440227"/>
                  </a:cubicBezTo>
                  <a:cubicBezTo>
                    <a:pt x="2677235" y="518311"/>
                    <a:pt x="2794566" y="575017"/>
                    <a:pt x="2917612" y="622963"/>
                  </a:cubicBezTo>
                  <a:cubicBezTo>
                    <a:pt x="2669387" y="640606"/>
                    <a:pt x="2553148" y="611737"/>
                    <a:pt x="2392442" y="622963"/>
                  </a:cubicBezTo>
                  <a:cubicBezTo>
                    <a:pt x="2231736" y="634190"/>
                    <a:pt x="2049696" y="622109"/>
                    <a:pt x="1896448" y="622963"/>
                  </a:cubicBezTo>
                  <a:cubicBezTo>
                    <a:pt x="1743200" y="623817"/>
                    <a:pt x="1492259" y="653236"/>
                    <a:pt x="1254573" y="622963"/>
                  </a:cubicBezTo>
                  <a:cubicBezTo>
                    <a:pt x="1016888" y="592690"/>
                    <a:pt x="903254" y="616139"/>
                    <a:pt x="729403" y="622963"/>
                  </a:cubicBezTo>
                  <a:cubicBezTo>
                    <a:pt x="555552" y="629788"/>
                    <a:pt x="228874" y="639164"/>
                    <a:pt x="0" y="622963"/>
                  </a:cubicBezTo>
                  <a:close/>
                </a:path>
              </a:pathLst>
            </a:custGeom>
            <a:noFill/>
            <a:ln w="28575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566862038">
                    <a:prstGeom prst="triangle">
                      <a:avLst>
                        <a:gd name="adj" fmla="val 49642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957C49F5-FE0C-991C-54FB-92B819E24525}"/>
                </a:ext>
              </a:extLst>
            </p:cNvPr>
            <p:cNvSpPr/>
            <p:nvPr/>
          </p:nvSpPr>
          <p:spPr>
            <a:xfrm>
              <a:off x="7157675" y="1411325"/>
              <a:ext cx="2131182" cy="601740"/>
            </a:xfrm>
            <a:custGeom>
              <a:avLst/>
              <a:gdLst>
                <a:gd name="connsiteX0" fmla="*/ 0 w 2131182"/>
                <a:gd name="connsiteY0" fmla="*/ 601740 h 601740"/>
                <a:gd name="connsiteX1" fmla="*/ 550140 w 2131182"/>
                <a:gd name="connsiteY1" fmla="*/ 288835 h 601740"/>
                <a:gd name="connsiteX2" fmla="*/ 1057961 w 2131182"/>
                <a:gd name="connsiteY2" fmla="*/ 0 h 601740"/>
                <a:gd name="connsiteX3" fmla="*/ 1573107 w 2131182"/>
                <a:gd name="connsiteY3" fmla="*/ 288835 h 601740"/>
                <a:gd name="connsiteX4" fmla="*/ 2131182 w 2131182"/>
                <a:gd name="connsiteY4" fmla="*/ 601740 h 601740"/>
                <a:gd name="connsiteX5" fmla="*/ 1555763 w 2131182"/>
                <a:gd name="connsiteY5" fmla="*/ 601740 h 601740"/>
                <a:gd name="connsiteX6" fmla="*/ 1086903 w 2131182"/>
                <a:gd name="connsiteY6" fmla="*/ 601740 h 601740"/>
                <a:gd name="connsiteX7" fmla="*/ 511484 w 2131182"/>
                <a:gd name="connsiteY7" fmla="*/ 601740 h 601740"/>
                <a:gd name="connsiteX8" fmla="*/ 0 w 2131182"/>
                <a:gd name="connsiteY8" fmla="*/ 601740 h 60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1182" h="601740" extrusionOk="0">
                  <a:moveTo>
                    <a:pt x="0" y="601740"/>
                  </a:moveTo>
                  <a:cubicBezTo>
                    <a:pt x="218923" y="457171"/>
                    <a:pt x="407271" y="360911"/>
                    <a:pt x="550140" y="288835"/>
                  </a:cubicBezTo>
                  <a:cubicBezTo>
                    <a:pt x="693009" y="216759"/>
                    <a:pt x="838995" y="113221"/>
                    <a:pt x="1057961" y="0"/>
                  </a:cubicBezTo>
                  <a:cubicBezTo>
                    <a:pt x="1177174" y="84440"/>
                    <a:pt x="1435006" y="178191"/>
                    <a:pt x="1573107" y="288835"/>
                  </a:cubicBezTo>
                  <a:cubicBezTo>
                    <a:pt x="1711208" y="399479"/>
                    <a:pt x="1935742" y="502076"/>
                    <a:pt x="2131182" y="601740"/>
                  </a:cubicBezTo>
                  <a:cubicBezTo>
                    <a:pt x="1996982" y="590531"/>
                    <a:pt x="1719400" y="589084"/>
                    <a:pt x="1555763" y="601740"/>
                  </a:cubicBezTo>
                  <a:cubicBezTo>
                    <a:pt x="1392126" y="614396"/>
                    <a:pt x="1278831" y="598166"/>
                    <a:pt x="1086903" y="601740"/>
                  </a:cubicBezTo>
                  <a:cubicBezTo>
                    <a:pt x="894975" y="605314"/>
                    <a:pt x="782943" y="598740"/>
                    <a:pt x="511484" y="601740"/>
                  </a:cubicBezTo>
                  <a:cubicBezTo>
                    <a:pt x="240025" y="604740"/>
                    <a:pt x="165723" y="610691"/>
                    <a:pt x="0" y="601740"/>
                  </a:cubicBezTo>
                  <a:close/>
                </a:path>
              </a:pathLst>
            </a:custGeom>
            <a:noFill/>
            <a:ln w="28575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566862038">
                    <a:prstGeom prst="triangle">
                      <a:avLst>
                        <a:gd name="adj" fmla="val 49642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AFF3A42D-DB95-1DED-B133-41A853DEDA0F}"/>
                </a:ext>
              </a:extLst>
            </p:cNvPr>
            <p:cNvCxnSpPr>
              <a:cxnSpLocks/>
            </p:cNvCxnSpPr>
            <p:nvPr/>
          </p:nvCxnSpPr>
          <p:spPr>
            <a:xfrm>
              <a:off x="789050" y="3904614"/>
              <a:ext cx="900546" cy="0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5B00731-CB4A-041F-0E10-11223059D35D}"/>
                </a:ext>
              </a:extLst>
            </p:cNvPr>
            <p:cNvSpPr txBox="1"/>
            <p:nvPr/>
          </p:nvSpPr>
          <p:spPr>
            <a:xfrm>
              <a:off x="1727544" y="3690158"/>
              <a:ext cx="27895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/>
                <a:t>&lt;= distance_threshold</a:t>
              </a:r>
              <a:endParaRPr lang="zh-CN" altLang="en-US" sz="2000" b="1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BDA57B03-AC05-CEDF-6581-CBA502BB2AB4}"/>
                </a:ext>
              </a:extLst>
            </p:cNvPr>
            <p:cNvCxnSpPr>
              <a:cxnSpLocks/>
            </p:cNvCxnSpPr>
            <p:nvPr/>
          </p:nvCxnSpPr>
          <p:spPr>
            <a:xfrm>
              <a:off x="2177651" y="5618631"/>
              <a:ext cx="108065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AECC7C18-6844-789D-0BCB-4505D0E65954}"/>
                </a:ext>
              </a:extLst>
            </p:cNvPr>
            <p:cNvCxnSpPr>
              <a:cxnSpLocks/>
            </p:cNvCxnSpPr>
            <p:nvPr/>
          </p:nvCxnSpPr>
          <p:spPr>
            <a:xfrm>
              <a:off x="3258306" y="5618631"/>
              <a:ext cx="540326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DD4801FF-F029-319F-6A00-6D20348A3EF0}"/>
                </a:ext>
              </a:extLst>
            </p:cNvPr>
            <p:cNvCxnSpPr>
              <a:cxnSpLocks/>
            </p:cNvCxnSpPr>
            <p:nvPr/>
          </p:nvCxnSpPr>
          <p:spPr>
            <a:xfrm>
              <a:off x="3798632" y="5618631"/>
              <a:ext cx="108065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0B38970A-8E37-6C5E-801E-3D18CA9E6924}"/>
                </a:ext>
              </a:extLst>
            </p:cNvPr>
            <p:cNvCxnSpPr>
              <a:cxnSpLocks/>
            </p:cNvCxnSpPr>
            <p:nvPr/>
          </p:nvCxnSpPr>
          <p:spPr>
            <a:xfrm>
              <a:off x="4879287" y="5618631"/>
              <a:ext cx="540326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E0BA8582-81FE-62F5-FA47-44BA8007ECC8}"/>
                </a:ext>
              </a:extLst>
            </p:cNvPr>
            <p:cNvCxnSpPr>
              <a:cxnSpLocks/>
            </p:cNvCxnSpPr>
            <p:nvPr/>
          </p:nvCxnSpPr>
          <p:spPr>
            <a:xfrm>
              <a:off x="5419613" y="5618631"/>
              <a:ext cx="84166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6A959C5E-CF54-E4D0-A26D-F1815A7AA811}"/>
                </a:ext>
              </a:extLst>
            </p:cNvPr>
            <p:cNvCxnSpPr>
              <a:cxnSpLocks/>
            </p:cNvCxnSpPr>
            <p:nvPr/>
          </p:nvCxnSpPr>
          <p:spPr>
            <a:xfrm>
              <a:off x="7161824" y="5618631"/>
              <a:ext cx="540326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3F6FA4FB-1639-D925-BDDE-B88E58EC6BA1}"/>
                </a:ext>
              </a:extLst>
            </p:cNvPr>
            <p:cNvCxnSpPr>
              <a:cxnSpLocks/>
            </p:cNvCxnSpPr>
            <p:nvPr/>
          </p:nvCxnSpPr>
          <p:spPr>
            <a:xfrm>
              <a:off x="7587851" y="5618631"/>
              <a:ext cx="105294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EED86B5E-6EEF-0F9C-4064-5B97F395CD05}"/>
                </a:ext>
              </a:extLst>
            </p:cNvPr>
            <p:cNvCxnSpPr>
              <a:cxnSpLocks/>
            </p:cNvCxnSpPr>
            <p:nvPr/>
          </p:nvCxnSpPr>
          <p:spPr>
            <a:xfrm>
              <a:off x="8640796" y="5618631"/>
              <a:ext cx="540326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EF67DCA3-F4F0-34C2-5209-0263895F61BC}"/>
                </a:ext>
              </a:extLst>
            </p:cNvPr>
            <p:cNvCxnSpPr>
              <a:cxnSpLocks/>
            </p:cNvCxnSpPr>
            <p:nvPr/>
          </p:nvCxnSpPr>
          <p:spPr>
            <a:xfrm>
              <a:off x="9181122" y="5618631"/>
              <a:ext cx="89362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BA3F2B64-BCBF-958C-FE19-BAE90F69A422}"/>
                </a:ext>
              </a:extLst>
            </p:cNvPr>
            <p:cNvCxnSpPr>
              <a:cxnSpLocks/>
            </p:cNvCxnSpPr>
            <p:nvPr/>
          </p:nvCxnSpPr>
          <p:spPr>
            <a:xfrm>
              <a:off x="6261278" y="5618631"/>
              <a:ext cx="900546" cy="0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3B16C5DA-2151-AE10-A6F2-529C8D671494}"/>
                </a:ext>
              </a:extLst>
            </p:cNvPr>
            <p:cNvSpPr/>
            <p:nvPr/>
          </p:nvSpPr>
          <p:spPr>
            <a:xfrm>
              <a:off x="3223733" y="4845937"/>
              <a:ext cx="2917612" cy="622963"/>
            </a:xfrm>
            <a:custGeom>
              <a:avLst/>
              <a:gdLst>
                <a:gd name="connsiteX0" fmla="*/ 0 w 2917612"/>
                <a:gd name="connsiteY0" fmla="*/ 622963 h 622963"/>
                <a:gd name="connsiteX1" fmla="*/ 511754 w 2917612"/>
                <a:gd name="connsiteY1" fmla="*/ 402849 h 622963"/>
                <a:gd name="connsiteX2" fmla="*/ 980058 w 2917612"/>
                <a:gd name="connsiteY2" fmla="*/ 201425 h 622963"/>
                <a:gd name="connsiteX3" fmla="*/ 1448361 w 2917612"/>
                <a:gd name="connsiteY3" fmla="*/ 0 h 622963"/>
                <a:gd name="connsiteX4" fmla="*/ 1967496 w 2917612"/>
                <a:gd name="connsiteY4" fmla="*/ 220114 h 622963"/>
                <a:gd name="connsiteX5" fmla="*/ 2486632 w 2917612"/>
                <a:gd name="connsiteY5" fmla="*/ 440227 h 622963"/>
                <a:gd name="connsiteX6" fmla="*/ 2917612 w 2917612"/>
                <a:gd name="connsiteY6" fmla="*/ 622963 h 622963"/>
                <a:gd name="connsiteX7" fmla="*/ 2392442 w 2917612"/>
                <a:gd name="connsiteY7" fmla="*/ 622963 h 622963"/>
                <a:gd name="connsiteX8" fmla="*/ 1896448 w 2917612"/>
                <a:gd name="connsiteY8" fmla="*/ 622963 h 622963"/>
                <a:gd name="connsiteX9" fmla="*/ 1254573 w 2917612"/>
                <a:gd name="connsiteY9" fmla="*/ 622963 h 622963"/>
                <a:gd name="connsiteX10" fmla="*/ 729403 w 2917612"/>
                <a:gd name="connsiteY10" fmla="*/ 622963 h 622963"/>
                <a:gd name="connsiteX11" fmla="*/ 0 w 2917612"/>
                <a:gd name="connsiteY11" fmla="*/ 622963 h 622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17612" h="622963" extrusionOk="0">
                  <a:moveTo>
                    <a:pt x="0" y="622963"/>
                  </a:moveTo>
                  <a:cubicBezTo>
                    <a:pt x="194187" y="517150"/>
                    <a:pt x="344205" y="453706"/>
                    <a:pt x="511754" y="402849"/>
                  </a:cubicBezTo>
                  <a:cubicBezTo>
                    <a:pt x="679303" y="351992"/>
                    <a:pt x="847638" y="242023"/>
                    <a:pt x="980058" y="201425"/>
                  </a:cubicBezTo>
                  <a:cubicBezTo>
                    <a:pt x="1112477" y="160827"/>
                    <a:pt x="1228191" y="77650"/>
                    <a:pt x="1448361" y="0"/>
                  </a:cubicBezTo>
                  <a:cubicBezTo>
                    <a:pt x="1586005" y="76115"/>
                    <a:pt x="1765552" y="119933"/>
                    <a:pt x="1967496" y="220114"/>
                  </a:cubicBezTo>
                  <a:cubicBezTo>
                    <a:pt x="2169440" y="320295"/>
                    <a:pt x="2296029" y="362144"/>
                    <a:pt x="2486632" y="440227"/>
                  </a:cubicBezTo>
                  <a:cubicBezTo>
                    <a:pt x="2677235" y="518311"/>
                    <a:pt x="2794566" y="575017"/>
                    <a:pt x="2917612" y="622963"/>
                  </a:cubicBezTo>
                  <a:cubicBezTo>
                    <a:pt x="2669387" y="640606"/>
                    <a:pt x="2553148" y="611737"/>
                    <a:pt x="2392442" y="622963"/>
                  </a:cubicBezTo>
                  <a:cubicBezTo>
                    <a:pt x="2231736" y="634190"/>
                    <a:pt x="2049696" y="622109"/>
                    <a:pt x="1896448" y="622963"/>
                  </a:cubicBezTo>
                  <a:cubicBezTo>
                    <a:pt x="1743200" y="623817"/>
                    <a:pt x="1492259" y="653236"/>
                    <a:pt x="1254573" y="622963"/>
                  </a:cubicBezTo>
                  <a:cubicBezTo>
                    <a:pt x="1016888" y="592690"/>
                    <a:pt x="903254" y="616139"/>
                    <a:pt x="729403" y="622963"/>
                  </a:cubicBezTo>
                  <a:cubicBezTo>
                    <a:pt x="555552" y="629788"/>
                    <a:pt x="228874" y="639164"/>
                    <a:pt x="0" y="622963"/>
                  </a:cubicBezTo>
                  <a:close/>
                </a:path>
              </a:pathLst>
            </a:custGeom>
            <a:noFill/>
            <a:ln w="28575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566862038">
                    <a:prstGeom prst="triangle">
                      <a:avLst>
                        <a:gd name="adj" fmla="val 49642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FFEAF9B2-2180-50DA-9FC3-DD1DFACB6172}"/>
                </a:ext>
              </a:extLst>
            </p:cNvPr>
            <p:cNvSpPr/>
            <p:nvPr/>
          </p:nvSpPr>
          <p:spPr>
            <a:xfrm>
              <a:off x="7157675" y="4868162"/>
              <a:ext cx="2131182" cy="601740"/>
            </a:xfrm>
            <a:custGeom>
              <a:avLst/>
              <a:gdLst>
                <a:gd name="connsiteX0" fmla="*/ 0 w 2131182"/>
                <a:gd name="connsiteY0" fmla="*/ 601740 h 601740"/>
                <a:gd name="connsiteX1" fmla="*/ 550140 w 2131182"/>
                <a:gd name="connsiteY1" fmla="*/ 288835 h 601740"/>
                <a:gd name="connsiteX2" fmla="*/ 1057961 w 2131182"/>
                <a:gd name="connsiteY2" fmla="*/ 0 h 601740"/>
                <a:gd name="connsiteX3" fmla="*/ 1573107 w 2131182"/>
                <a:gd name="connsiteY3" fmla="*/ 288835 h 601740"/>
                <a:gd name="connsiteX4" fmla="*/ 2131182 w 2131182"/>
                <a:gd name="connsiteY4" fmla="*/ 601740 h 601740"/>
                <a:gd name="connsiteX5" fmla="*/ 1555763 w 2131182"/>
                <a:gd name="connsiteY5" fmla="*/ 601740 h 601740"/>
                <a:gd name="connsiteX6" fmla="*/ 1086903 w 2131182"/>
                <a:gd name="connsiteY6" fmla="*/ 601740 h 601740"/>
                <a:gd name="connsiteX7" fmla="*/ 511484 w 2131182"/>
                <a:gd name="connsiteY7" fmla="*/ 601740 h 601740"/>
                <a:gd name="connsiteX8" fmla="*/ 0 w 2131182"/>
                <a:gd name="connsiteY8" fmla="*/ 601740 h 60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1182" h="601740" extrusionOk="0">
                  <a:moveTo>
                    <a:pt x="0" y="601740"/>
                  </a:moveTo>
                  <a:cubicBezTo>
                    <a:pt x="218923" y="457171"/>
                    <a:pt x="407271" y="360911"/>
                    <a:pt x="550140" y="288835"/>
                  </a:cubicBezTo>
                  <a:cubicBezTo>
                    <a:pt x="693009" y="216759"/>
                    <a:pt x="838995" y="113221"/>
                    <a:pt x="1057961" y="0"/>
                  </a:cubicBezTo>
                  <a:cubicBezTo>
                    <a:pt x="1177174" y="84440"/>
                    <a:pt x="1435006" y="178191"/>
                    <a:pt x="1573107" y="288835"/>
                  </a:cubicBezTo>
                  <a:cubicBezTo>
                    <a:pt x="1711208" y="399479"/>
                    <a:pt x="1935742" y="502076"/>
                    <a:pt x="2131182" y="601740"/>
                  </a:cubicBezTo>
                  <a:cubicBezTo>
                    <a:pt x="1996982" y="590531"/>
                    <a:pt x="1719400" y="589084"/>
                    <a:pt x="1555763" y="601740"/>
                  </a:cubicBezTo>
                  <a:cubicBezTo>
                    <a:pt x="1392126" y="614396"/>
                    <a:pt x="1278831" y="598166"/>
                    <a:pt x="1086903" y="601740"/>
                  </a:cubicBezTo>
                  <a:cubicBezTo>
                    <a:pt x="894975" y="605314"/>
                    <a:pt x="782943" y="598740"/>
                    <a:pt x="511484" y="601740"/>
                  </a:cubicBezTo>
                  <a:cubicBezTo>
                    <a:pt x="240025" y="604740"/>
                    <a:pt x="165723" y="610691"/>
                    <a:pt x="0" y="601740"/>
                  </a:cubicBezTo>
                  <a:close/>
                </a:path>
              </a:pathLst>
            </a:custGeom>
            <a:noFill/>
            <a:ln w="28575">
              <a:solidFill>
                <a:schemeClr val="accent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566862038">
                    <a:prstGeom prst="triangle">
                      <a:avLst>
                        <a:gd name="adj" fmla="val 49642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B502F802-8D29-0025-5C49-CDE4B39D461F}"/>
                </a:ext>
              </a:extLst>
            </p:cNvPr>
            <p:cNvCxnSpPr/>
            <p:nvPr/>
          </p:nvCxnSpPr>
          <p:spPr>
            <a:xfrm flipV="1">
              <a:off x="5611091" y="1236518"/>
              <a:ext cx="604842" cy="374073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DD2F0659-0D56-6EF7-778E-1B12C8BF19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30736" y="1236518"/>
              <a:ext cx="639072" cy="40096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846BBAD-F4FD-F01F-F6BD-7A90B6B0C446}"/>
                </a:ext>
              </a:extLst>
            </p:cNvPr>
            <p:cNvSpPr txBox="1"/>
            <p:nvPr/>
          </p:nvSpPr>
          <p:spPr>
            <a:xfrm>
              <a:off x="5847324" y="848571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</a:rPr>
                <a:t>NOT merge</a:t>
              </a:r>
              <a:endParaRPr lang="zh-CN" altLang="en-US" b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49FE7F99-F4C9-E61C-BC19-2E5C442BF439}"/>
                </a:ext>
              </a:extLst>
            </p:cNvPr>
            <p:cNvCxnSpPr/>
            <p:nvPr/>
          </p:nvCxnSpPr>
          <p:spPr>
            <a:xfrm flipV="1">
              <a:off x="5611091" y="4642211"/>
              <a:ext cx="604842" cy="374073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B22ED099-91D2-E101-79B7-94DBACCADD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30736" y="4642211"/>
              <a:ext cx="639072" cy="40096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4ECB59AC-1320-F321-2462-24F77DBED9F0}"/>
                </a:ext>
              </a:extLst>
            </p:cNvPr>
            <p:cNvSpPr txBox="1"/>
            <p:nvPr/>
          </p:nvSpPr>
          <p:spPr>
            <a:xfrm>
              <a:off x="6214324" y="4334827"/>
              <a:ext cx="861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</a:rPr>
                <a:t>merge</a:t>
              </a:r>
              <a:endParaRPr lang="zh-CN" altLang="en-US" b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82EFCBBE-1208-F4A0-153B-F5FF113CB320}"/>
                </a:ext>
              </a:extLst>
            </p:cNvPr>
            <p:cNvCxnSpPr>
              <a:cxnSpLocks/>
            </p:cNvCxnSpPr>
            <p:nvPr/>
          </p:nvCxnSpPr>
          <p:spPr>
            <a:xfrm>
              <a:off x="8114323" y="2012063"/>
              <a:ext cx="323095" cy="835046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1EF0706-7277-B79B-A592-929FB89D3661}"/>
                </a:ext>
              </a:extLst>
            </p:cNvPr>
            <p:cNvSpPr txBox="1"/>
            <p:nvPr/>
          </p:nvSpPr>
          <p:spPr>
            <a:xfrm>
              <a:off x="7781813" y="2847109"/>
              <a:ext cx="3939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</a:rPr>
                <a:t>&gt;= </a:t>
              </a:r>
              <a:r>
                <a:rPr lang="en-US" altLang="zh-CN" b="1" i="0">
                  <a:solidFill>
                    <a:schemeClr val="accent6">
                      <a:lumMod val="50000"/>
                    </a:schemeClr>
                  </a:solidFill>
                  <a:effectLst/>
                  <a:latin typeface="PingFang SC"/>
                </a:rPr>
                <a:t>minimum width: Peak reserve</a:t>
              </a:r>
            </a:p>
            <a:p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</a:rPr>
                <a:t>&lt;   </a:t>
              </a:r>
              <a:r>
                <a:rPr lang="en-US" altLang="zh-CN" b="1" i="0">
                  <a:solidFill>
                    <a:schemeClr val="accent6">
                      <a:lumMod val="50000"/>
                    </a:schemeClr>
                  </a:solidFill>
                  <a:effectLst/>
                  <a:latin typeface="PingFang SC"/>
                </a:rPr>
                <a:t>minimum width : Peak remove</a:t>
              </a:r>
              <a:endParaRPr lang="zh-CN" altLang="en-US" b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95EE066-9F6B-C999-C699-8BFD36A6B14F}"/>
              </a:ext>
            </a:extLst>
          </p:cNvPr>
          <p:cNvSpPr txBox="1"/>
          <p:nvPr/>
        </p:nvSpPr>
        <p:spPr>
          <a:xfrm>
            <a:off x="148844" y="15626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004</a:t>
            </a:r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417589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D882FED5-79C2-B0C3-1AAE-122BFCB78A74}"/>
              </a:ext>
            </a:extLst>
          </p:cNvPr>
          <p:cNvGrpSpPr/>
          <p:nvPr/>
        </p:nvGrpSpPr>
        <p:grpSpPr>
          <a:xfrm>
            <a:off x="465332" y="2306365"/>
            <a:ext cx="10431270" cy="2245270"/>
            <a:chOff x="465332" y="2306365"/>
            <a:chExt cx="10431270" cy="2245270"/>
          </a:xfrm>
        </p:grpSpPr>
        <p:pic>
          <p:nvPicPr>
            <p:cNvPr id="5" name="图片 4" descr="表格&#10;&#10;描述已自动生成">
              <a:extLst>
                <a:ext uri="{FF2B5EF4-FFF2-40B4-BE49-F238E27FC236}">
                  <a16:creationId xmlns:a16="http://schemas.microsoft.com/office/drawing/2014/main" id="{5D9E7850-2A56-DCCD-818C-6786BBB00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332" y="2395317"/>
              <a:ext cx="5881040" cy="1882456"/>
            </a:xfrm>
            <a:prstGeom prst="rect">
              <a:avLst/>
            </a:prstGeom>
          </p:spPr>
        </p:pic>
        <p:pic>
          <p:nvPicPr>
            <p:cNvPr id="7" name="图片 6" descr="图形用户界面, 文本, 应用程序&#10;&#10;描述已自动生成">
              <a:extLst>
                <a:ext uri="{FF2B5EF4-FFF2-40B4-BE49-F238E27FC236}">
                  <a16:creationId xmlns:a16="http://schemas.microsoft.com/office/drawing/2014/main" id="{BC45BA41-25EB-5DFE-96D1-42BFDF427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570"/>
            <a:stretch/>
          </p:blipFill>
          <p:spPr>
            <a:xfrm>
              <a:off x="7860804" y="2306365"/>
              <a:ext cx="3035798" cy="2245270"/>
            </a:xfrm>
            <a:prstGeom prst="rect">
              <a:avLst/>
            </a:prstGeom>
          </p:spPr>
        </p:pic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E0458A18-6070-4BF3-036C-3BE849EC866B}"/>
                </a:ext>
              </a:extLst>
            </p:cNvPr>
            <p:cNvCxnSpPr>
              <a:cxnSpLocks/>
            </p:cNvCxnSpPr>
            <p:nvPr/>
          </p:nvCxnSpPr>
          <p:spPr>
            <a:xfrm>
              <a:off x="5301343" y="3559629"/>
              <a:ext cx="248194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1611F53-6822-3203-9E24-95DC317980F6}"/>
              </a:ext>
            </a:extLst>
          </p:cNvPr>
          <p:cNvSpPr txBox="1"/>
          <p:nvPr/>
        </p:nvSpPr>
        <p:spPr>
          <a:xfrm>
            <a:off x="968188" y="641295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005</a:t>
            </a:r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29243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D09C540A-215C-B96B-C653-BA0443086E63}"/>
              </a:ext>
            </a:extLst>
          </p:cNvPr>
          <p:cNvGrpSpPr/>
          <p:nvPr/>
        </p:nvGrpSpPr>
        <p:grpSpPr>
          <a:xfrm>
            <a:off x="474343" y="523693"/>
            <a:ext cx="8079393" cy="3625775"/>
            <a:chOff x="474343" y="523693"/>
            <a:chExt cx="8079393" cy="3625775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6659559-8CB9-ECA7-C01A-05568676DDE5}"/>
                </a:ext>
              </a:extLst>
            </p:cNvPr>
            <p:cNvSpPr txBox="1"/>
            <p:nvPr/>
          </p:nvSpPr>
          <p:spPr>
            <a:xfrm>
              <a:off x="636350" y="523693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quary</a:t>
              </a:r>
              <a:endParaRPr lang="zh-CN" altLang="en-US" b="1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34CBB09-AF8C-D451-C29B-C2D3D8ACF91E}"/>
                </a:ext>
              </a:extLst>
            </p:cNvPr>
            <p:cNvSpPr txBox="1"/>
            <p:nvPr/>
          </p:nvSpPr>
          <p:spPr>
            <a:xfrm>
              <a:off x="559407" y="870409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subject</a:t>
              </a:r>
              <a:endParaRPr lang="zh-CN" altLang="en-US" b="1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9BA8AC2-2C23-A17D-355A-48FD35604BC9}"/>
                </a:ext>
              </a:extLst>
            </p:cNvPr>
            <p:cNvSpPr/>
            <p:nvPr/>
          </p:nvSpPr>
          <p:spPr>
            <a:xfrm>
              <a:off x="1466382" y="650690"/>
              <a:ext cx="872837" cy="18703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EE4EC14-2A3C-FC96-B197-13FC16411AD2}"/>
                </a:ext>
              </a:extLst>
            </p:cNvPr>
            <p:cNvSpPr/>
            <p:nvPr/>
          </p:nvSpPr>
          <p:spPr>
            <a:xfrm>
              <a:off x="1466383" y="961557"/>
              <a:ext cx="872837" cy="187036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99831C9-3AD1-7442-1458-30182B8991C1}"/>
                </a:ext>
              </a:extLst>
            </p:cNvPr>
            <p:cNvSpPr txBox="1"/>
            <p:nvPr/>
          </p:nvSpPr>
          <p:spPr>
            <a:xfrm>
              <a:off x="617433" y="1983614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any</a:t>
              </a:r>
              <a:endParaRPr lang="zh-CN" altLang="en-US" b="1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E25F169-89B1-D848-1C15-79F1B37817E3}"/>
                </a:ext>
              </a:extLst>
            </p:cNvPr>
            <p:cNvSpPr/>
            <p:nvPr/>
          </p:nvSpPr>
          <p:spPr>
            <a:xfrm>
              <a:off x="1466384" y="2103598"/>
              <a:ext cx="872837" cy="24934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BFE8499-52FF-285B-2985-AE7070FD7B04}"/>
                </a:ext>
              </a:extLst>
            </p:cNvPr>
            <p:cNvSpPr/>
            <p:nvPr/>
          </p:nvSpPr>
          <p:spPr>
            <a:xfrm>
              <a:off x="1902803" y="2103598"/>
              <a:ext cx="872837" cy="249348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510B1DD-2C7A-B940-A702-D0B926CB6C7C}"/>
                </a:ext>
              </a:extLst>
            </p:cNvPr>
            <p:cNvSpPr txBox="1"/>
            <p:nvPr/>
          </p:nvSpPr>
          <p:spPr>
            <a:xfrm>
              <a:off x="3130911" y="1983614"/>
              <a:ext cx="3642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i="0">
                  <a:solidFill>
                    <a:srgbClr val="FF0000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√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C96E8AD-8E99-8A76-F5D3-8FEDDED8F891}"/>
                </a:ext>
              </a:extLst>
            </p:cNvPr>
            <p:cNvSpPr txBox="1"/>
            <p:nvPr/>
          </p:nvSpPr>
          <p:spPr>
            <a:xfrm>
              <a:off x="474343" y="2894734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within</a:t>
              </a:r>
              <a:endParaRPr lang="zh-CN" altLang="en-US" b="1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E99DE7A-F445-F1BB-9ADD-E9B25CA0B779}"/>
                </a:ext>
              </a:extLst>
            </p:cNvPr>
            <p:cNvSpPr/>
            <p:nvPr/>
          </p:nvSpPr>
          <p:spPr>
            <a:xfrm>
              <a:off x="1494278" y="2954726"/>
              <a:ext cx="1272114" cy="249348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7399FF5-B773-DF52-5A9E-421DA329F748}"/>
                </a:ext>
              </a:extLst>
            </p:cNvPr>
            <p:cNvSpPr/>
            <p:nvPr/>
          </p:nvSpPr>
          <p:spPr>
            <a:xfrm>
              <a:off x="1693916" y="2954726"/>
              <a:ext cx="872837" cy="24934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477F0E4-4CB4-942D-6801-5CA9308BD293}"/>
                </a:ext>
              </a:extLst>
            </p:cNvPr>
            <p:cNvSpPr txBox="1"/>
            <p:nvPr/>
          </p:nvSpPr>
          <p:spPr>
            <a:xfrm>
              <a:off x="3130911" y="2894734"/>
              <a:ext cx="3642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i="0">
                  <a:solidFill>
                    <a:srgbClr val="FF0000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√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7AA1E18-EBD5-E2F1-1DC6-8A332B16E64A}"/>
                </a:ext>
              </a:extLst>
            </p:cNvPr>
            <p:cNvSpPr txBox="1"/>
            <p:nvPr/>
          </p:nvSpPr>
          <p:spPr>
            <a:xfrm>
              <a:off x="4334943" y="2333214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start</a:t>
              </a:r>
              <a:endParaRPr lang="zh-CN" altLang="en-US" b="1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F5066ED-550E-1632-1520-E89AD0783233}"/>
                </a:ext>
              </a:extLst>
            </p:cNvPr>
            <p:cNvSpPr/>
            <p:nvPr/>
          </p:nvSpPr>
          <p:spPr>
            <a:xfrm>
              <a:off x="5738459" y="2406202"/>
              <a:ext cx="872837" cy="24697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FA7C990-43B7-D01A-FF94-04FB2DAC9FFF}"/>
                </a:ext>
              </a:extLst>
            </p:cNvPr>
            <p:cNvSpPr/>
            <p:nvPr/>
          </p:nvSpPr>
          <p:spPr>
            <a:xfrm>
              <a:off x="5252256" y="2403832"/>
              <a:ext cx="872837" cy="249348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B018F07-6975-6CA1-4AC8-D98CF41A108D}"/>
                </a:ext>
              </a:extLst>
            </p:cNvPr>
            <p:cNvSpPr txBox="1"/>
            <p:nvPr/>
          </p:nvSpPr>
          <p:spPr>
            <a:xfrm>
              <a:off x="6964279" y="2302436"/>
              <a:ext cx="3642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i="0">
                  <a:solidFill>
                    <a:srgbClr val="FF0000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√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4352B36-1C61-5CA8-795A-1D47A69046ED}"/>
                </a:ext>
              </a:extLst>
            </p:cNvPr>
            <p:cNvSpPr txBox="1"/>
            <p:nvPr/>
          </p:nvSpPr>
          <p:spPr>
            <a:xfrm>
              <a:off x="6275147" y="1803627"/>
              <a:ext cx="18918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>
                  <a:solidFill>
                    <a:srgbClr val="FF0000"/>
                  </a:solidFill>
                </a:rPr>
                <a:t>query start position</a:t>
              </a:r>
              <a:endParaRPr lang="zh-CN" altLang="en-US" sz="1600">
                <a:solidFill>
                  <a:srgbClr val="FF0000"/>
                </a:solidFill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B1AB52A6-CAE3-1455-7FD2-A458BE0067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8675" y="1974089"/>
              <a:ext cx="586472" cy="3835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0E415F9-4318-20A9-6A95-24AD8A0A8FF0}"/>
                </a:ext>
              </a:extLst>
            </p:cNvPr>
            <p:cNvSpPr txBox="1"/>
            <p:nvPr/>
          </p:nvSpPr>
          <p:spPr>
            <a:xfrm>
              <a:off x="4334943" y="3460963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end</a:t>
              </a:r>
              <a:endParaRPr lang="zh-CN" altLang="en-US" b="1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3CEE2C6-44ED-16A9-796F-B83B6A213FAC}"/>
                </a:ext>
              </a:extLst>
            </p:cNvPr>
            <p:cNvSpPr/>
            <p:nvPr/>
          </p:nvSpPr>
          <p:spPr>
            <a:xfrm>
              <a:off x="5195965" y="3522140"/>
              <a:ext cx="872837" cy="24697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6499A81-A2C0-4BE5-0909-7198ECD8655A}"/>
                </a:ext>
              </a:extLst>
            </p:cNvPr>
            <p:cNvSpPr/>
            <p:nvPr/>
          </p:nvSpPr>
          <p:spPr>
            <a:xfrm>
              <a:off x="5632383" y="3523228"/>
              <a:ext cx="872837" cy="249348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5C764D6-CA27-29FA-1FB7-06E493E1F0E6}"/>
                </a:ext>
              </a:extLst>
            </p:cNvPr>
            <p:cNvSpPr txBox="1"/>
            <p:nvPr/>
          </p:nvSpPr>
          <p:spPr>
            <a:xfrm>
              <a:off x="7076723" y="3460963"/>
              <a:ext cx="3642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i="0">
                  <a:solidFill>
                    <a:srgbClr val="FF0000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√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39584D75-BD6A-B495-E318-0194E46CBD89}"/>
                </a:ext>
              </a:extLst>
            </p:cNvPr>
            <p:cNvSpPr txBox="1"/>
            <p:nvPr/>
          </p:nvSpPr>
          <p:spPr>
            <a:xfrm>
              <a:off x="6711565" y="2911452"/>
              <a:ext cx="18421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>
                  <a:solidFill>
                    <a:srgbClr val="FF0000"/>
                  </a:solidFill>
                </a:rPr>
                <a:t>query end position</a:t>
              </a:r>
              <a:endParaRPr lang="zh-CN" altLang="en-US" sz="1600">
                <a:solidFill>
                  <a:srgbClr val="FF0000"/>
                </a:solidFill>
              </a:endParaRPr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B5B842E8-5845-CDDB-F63C-059147576C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5093" y="3077427"/>
              <a:ext cx="586472" cy="3835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B5E44EE-3818-72F3-5CD9-888B5453E068}"/>
                </a:ext>
              </a:extLst>
            </p:cNvPr>
            <p:cNvSpPr txBox="1"/>
            <p:nvPr/>
          </p:nvSpPr>
          <p:spPr>
            <a:xfrm>
              <a:off x="474343" y="3749358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equal</a:t>
              </a:r>
              <a:endParaRPr lang="zh-CN" altLang="en-US" b="1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20669F5-5A03-F9C0-6CBD-FDFDF7A9899A}"/>
                </a:ext>
              </a:extLst>
            </p:cNvPr>
            <p:cNvSpPr/>
            <p:nvPr/>
          </p:nvSpPr>
          <p:spPr>
            <a:xfrm>
              <a:off x="1548245" y="3805854"/>
              <a:ext cx="1272114" cy="249348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4F00B49-857F-A82F-F1CB-21925D4305FC}"/>
                </a:ext>
              </a:extLst>
            </p:cNvPr>
            <p:cNvSpPr/>
            <p:nvPr/>
          </p:nvSpPr>
          <p:spPr>
            <a:xfrm>
              <a:off x="1548245" y="3805854"/>
              <a:ext cx="1272114" cy="24934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3E9FEE60-3EFD-6EE3-2EF4-F19C3922C71F}"/>
                </a:ext>
              </a:extLst>
            </p:cNvPr>
            <p:cNvSpPr txBox="1"/>
            <p:nvPr/>
          </p:nvSpPr>
          <p:spPr>
            <a:xfrm>
              <a:off x="3130911" y="3749358"/>
              <a:ext cx="3642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i="0">
                  <a:solidFill>
                    <a:srgbClr val="FF0000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√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C2D7CB0-3087-92C1-FE5F-60DD0F15933B}"/>
              </a:ext>
            </a:extLst>
          </p:cNvPr>
          <p:cNvSpPr txBox="1"/>
          <p:nvPr/>
        </p:nvSpPr>
        <p:spPr>
          <a:xfrm>
            <a:off x="209790" y="235386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006</a:t>
            </a:r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3314950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5C34E-69E3-8FF8-2955-68C73CCA4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>
            <a:extLst>
              <a:ext uri="{FF2B5EF4-FFF2-40B4-BE49-F238E27FC236}">
                <a16:creationId xmlns:a16="http://schemas.microsoft.com/office/drawing/2014/main" id="{587E519C-8772-1801-3121-49033A99D421}"/>
              </a:ext>
            </a:extLst>
          </p:cNvPr>
          <p:cNvGrpSpPr/>
          <p:nvPr/>
        </p:nvGrpSpPr>
        <p:grpSpPr>
          <a:xfrm>
            <a:off x="796466" y="295091"/>
            <a:ext cx="11295433" cy="6429866"/>
            <a:chOff x="578751" y="240663"/>
            <a:chExt cx="11295433" cy="642986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4F57ED0-9D91-0722-2E6A-57421D7BD924}"/>
                </a:ext>
              </a:extLst>
            </p:cNvPr>
            <p:cNvSpPr txBox="1"/>
            <p:nvPr/>
          </p:nvSpPr>
          <p:spPr>
            <a:xfrm>
              <a:off x="1833779" y="240663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quary</a:t>
              </a:r>
              <a:endParaRPr lang="zh-CN" altLang="en-US" b="1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5C7CD1B-BDC8-CFCC-631A-FA852A8B77A5}"/>
                </a:ext>
              </a:extLst>
            </p:cNvPr>
            <p:cNvSpPr txBox="1"/>
            <p:nvPr/>
          </p:nvSpPr>
          <p:spPr>
            <a:xfrm>
              <a:off x="1756836" y="587379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subject</a:t>
              </a:r>
              <a:endParaRPr lang="zh-CN" altLang="en-US" b="1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6113B54-61AC-92C6-9A32-B4F215019E10}"/>
                </a:ext>
              </a:extLst>
            </p:cNvPr>
            <p:cNvSpPr/>
            <p:nvPr/>
          </p:nvSpPr>
          <p:spPr>
            <a:xfrm>
              <a:off x="2663811" y="367660"/>
              <a:ext cx="872837" cy="18703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BAA5347-BEF8-49D9-3D1C-08A826BF1AE0}"/>
                </a:ext>
              </a:extLst>
            </p:cNvPr>
            <p:cNvSpPr/>
            <p:nvPr/>
          </p:nvSpPr>
          <p:spPr>
            <a:xfrm>
              <a:off x="2663812" y="678527"/>
              <a:ext cx="872837" cy="187036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98265A6-F812-0E55-C1B7-8BEB8AEAA0AF}"/>
                </a:ext>
              </a:extLst>
            </p:cNvPr>
            <p:cNvSpPr txBox="1"/>
            <p:nvPr/>
          </p:nvSpPr>
          <p:spPr>
            <a:xfrm>
              <a:off x="598023" y="1846799"/>
              <a:ext cx="2938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Positive Values of maxgap</a:t>
              </a:r>
              <a:endParaRPr lang="en-US" altLang="zh-CN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E1F14A5-797A-5952-D290-EBFB0CD333B9}"/>
                </a:ext>
              </a:extLst>
            </p:cNvPr>
            <p:cNvSpPr/>
            <p:nvPr/>
          </p:nvSpPr>
          <p:spPr>
            <a:xfrm>
              <a:off x="5044536" y="1906791"/>
              <a:ext cx="872837" cy="24934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20E0BCD-A26E-6C60-DA6D-3BE124C2B92B}"/>
                </a:ext>
              </a:extLst>
            </p:cNvPr>
            <p:cNvSpPr/>
            <p:nvPr/>
          </p:nvSpPr>
          <p:spPr>
            <a:xfrm>
              <a:off x="3862106" y="1911338"/>
              <a:ext cx="872837" cy="249348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D6FD744-6327-FFF1-A513-1F81723935CC}"/>
                </a:ext>
              </a:extLst>
            </p:cNvPr>
            <p:cNvSpPr txBox="1"/>
            <p:nvPr/>
          </p:nvSpPr>
          <p:spPr>
            <a:xfrm>
              <a:off x="6288243" y="1872580"/>
              <a:ext cx="3642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i="0">
                  <a:solidFill>
                    <a:srgbClr val="FF0000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√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0C3293F8-700A-CD2F-0E77-317FA23CBDE2}"/>
                </a:ext>
              </a:extLst>
            </p:cNvPr>
            <p:cNvSpPr txBox="1"/>
            <p:nvPr/>
          </p:nvSpPr>
          <p:spPr>
            <a:xfrm>
              <a:off x="3960907" y="438083"/>
              <a:ext cx="1449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In start type</a:t>
              </a:r>
              <a:endParaRPr lang="zh-CN" altLang="en-US" b="1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38A14A7-B80E-E1A8-7CCC-71EE40BAAA9C}"/>
                </a:ext>
              </a:extLst>
            </p:cNvPr>
            <p:cNvSpPr txBox="1"/>
            <p:nvPr/>
          </p:nvSpPr>
          <p:spPr>
            <a:xfrm>
              <a:off x="5633516" y="1264371"/>
              <a:ext cx="18918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>
                  <a:solidFill>
                    <a:srgbClr val="FF0000"/>
                  </a:solidFill>
                </a:rPr>
                <a:t>query start position</a:t>
              </a:r>
              <a:endParaRPr lang="zh-CN" altLang="en-US" sz="1600">
                <a:solidFill>
                  <a:srgbClr val="FF0000"/>
                </a:solidFill>
              </a:endParaRPr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A268F069-D933-EC09-0E15-C5DD2048D1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44536" y="1478318"/>
              <a:ext cx="586472" cy="3835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左大括号 4">
              <a:extLst>
                <a:ext uri="{FF2B5EF4-FFF2-40B4-BE49-F238E27FC236}">
                  <a16:creationId xmlns:a16="http://schemas.microsoft.com/office/drawing/2014/main" id="{D467AAE5-5E2E-4F3D-9BDE-EA9C2B6F7F2A}"/>
                </a:ext>
              </a:extLst>
            </p:cNvPr>
            <p:cNvSpPr/>
            <p:nvPr/>
          </p:nvSpPr>
          <p:spPr>
            <a:xfrm rot="16200000">
              <a:off x="4735333" y="2204538"/>
              <a:ext cx="249349" cy="364202"/>
            </a:xfrm>
            <a:prstGeom prst="leftBrac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81618CF-E79A-D0BC-EF8D-C52C80139F68}"/>
                </a:ext>
              </a:extLst>
            </p:cNvPr>
            <p:cNvSpPr txBox="1"/>
            <p:nvPr/>
          </p:nvSpPr>
          <p:spPr>
            <a:xfrm>
              <a:off x="4298524" y="2481611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/>
                <a:t>&lt;</a:t>
              </a:r>
              <a:r>
                <a:rPr lang="en-US" altLang="zh-CN" b="1"/>
                <a:t>maxgap</a:t>
              </a:r>
              <a:endParaRPr lang="zh-CN" altLang="en-US" b="1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15BD7B7-81EC-ACF6-2C89-1D99150D41AE}"/>
                </a:ext>
              </a:extLst>
            </p:cNvPr>
            <p:cNvSpPr txBox="1"/>
            <p:nvPr/>
          </p:nvSpPr>
          <p:spPr>
            <a:xfrm>
              <a:off x="1250015" y="5645447"/>
              <a:ext cx="1474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minoverlap</a:t>
              </a:r>
              <a:endParaRPr lang="en-US" altLang="zh-CN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128F352C-12E7-A7A0-8010-B52B80A24740}"/>
                </a:ext>
              </a:extLst>
            </p:cNvPr>
            <p:cNvSpPr/>
            <p:nvPr/>
          </p:nvSpPr>
          <p:spPr>
            <a:xfrm>
              <a:off x="4532692" y="3778751"/>
              <a:ext cx="872837" cy="24934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81FCF21-3E1B-0C0C-5819-E71193186D35}"/>
                </a:ext>
              </a:extLst>
            </p:cNvPr>
            <p:cNvSpPr/>
            <p:nvPr/>
          </p:nvSpPr>
          <p:spPr>
            <a:xfrm>
              <a:off x="3971210" y="3778751"/>
              <a:ext cx="872837" cy="249348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106BF51-7982-A7EC-37CB-41B513CD170C}"/>
                </a:ext>
              </a:extLst>
            </p:cNvPr>
            <p:cNvSpPr txBox="1"/>
            <p:nvPr/>
          </p:nvSpPr>
          <p:spPr>
            <a:xfrm>
              <a:off x="6397347" y="3739993"/>
              <a:ext cx="3642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i="0">
                  <a:solidFill>
                    <a:srgbClr val="FF0000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√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58AEA836-F107-AA50-55B6-4E3FE03775B3}"/>
                </a:ext>
              </a:extLst>
            </p:cNvPr>
            <p:cNvSpPr txBox="1"/>
            <p:nvPr/>
          </p:nvSpPr>
          <p:spPr>
            <a:xfrm>
              <a:off x="5252333" y="3128613"/>
              <a:ext cx="18918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>
                  <a:solidFill>
                    <a:srgbClr val="FF0000"/>
                  </a:solidFill>
                </a:rPr>
                <a:t>query start position</a:t>
              </a:r>
              <a:endParaRPr lang="zh-CN" altLang="en-US" sz="1600">
                <a:solidFill>
                  <a:srgbClr val="FF0000"/>
                </a:solidFill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35B9E004-D635-B552-C8D0-C19078B14F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5669" y="3330737"/>
              <a:ext cx="586472" cy="3835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左大括号 49">
              <a:extLst>
                <a:ext uri="{FF2B5EF4-FFF2-40B4-BE49-F238E27FC236}">
                  <a16:creationId xmlns:a16="http://schemas.microsoft.com/office/drawing/2014/main" id="{E3455D27-1766-B307-C54F-A11A7E6F7D00}"/>
                </a:ext>
              </a:extLst>
            </p:cNvPr>
            <p:cNvSpPr/>
            <p:nvPr/>
          </p:nvSpPr>
          <p:spPr>
            <a:xfrm rot="16200000">
              <a:off x="4592103" y="4086775"/>
              <a:ext cx="249349" cy="282217"/>
            </a:xfrm>
            <a:prstGeom prst="leftBrac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4F208F3-71F3-35AE-1882-CE91FA8D798C}"/>
                </a:ext>
              </a:extLst>
            </p:cNvPr>
            <p:cNvSpPr txBox="1"/>
            <p:nvPr/>
          </p:nvSpPr>
          <p:spPr>
            <a:xfrm>
              <a:off x="4407628" y="4349024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&gt;maxgap</a:t>
              </a:r>
              <a:endParaRPr lang="zh-CN" altLang="en-US" b="1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C2DEC65-60B4-9333-321C-B822F19E36E5}"/>
                </a:ext>
              </a:extLst>
            </p:cNvPr>
            <p:cNvSpPr txBox="1"/>
            <p:nvPr/>
          </p:nvSpPr>
          <p:spPr>
            <a:xfrm>
              <a:off x="578751" y="3739993"/>
              <a:ext cx="3522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Negative</a:t>
              </a:r>
              <a:r>
                <a:rPr lang="en-US" altLang="zh-CN"/>
                <a:t>  </a:t>
              </a:r>
              <a:r>
                <a:rPr lang="en-US" altLang="zh-CN" b="1"/>
                <a:t>Values of maxgap</a:t>
              </a:r>
              <a:endParaRPr lang="en-US" altLang="zh-CN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27FC165-7134-C4A8-D33C-D2A032077EBB}"/>
                </a:ext>
              </a:extLst>
            </p:cNvPr>
            <p:cNvSpPr/>
            <p:nvPr/>
          </p:nvSpPr>
          <p:spPr>
            <a:xfrm>
              <a:off x="4379496" y="5727390"/>
              <a:ext cx="872837" cy="24934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95727F13-F628-6EA5-4111-7C01049014D4}"/>
                </a:ext>
              </a:extLst>
            </p:cNvPr>
            <p:cNvSpPr/>
            <p:nvPr/>
          </p:nvSpPr>
          <p:spPr>
            <a:xfrm>
              <a:off x="3818014" y="5727390"/>
              <a:ext cx="872837" cy="249348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9C2C2CBC-4B68-BB61-BB55-F8F157A2D16F}"/>
                </a:ext>
              </a:extLst>
            </p:cNvPr>
            <p:cNvSpPr txBox="1"/>
            <p:nvPr/>
          </p:nvSpPr>
          <p:spPr>
            <a:xfrm>
              <a:off x="6244151" y="5688632"/>
              <a:ext cx="3642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i="0">
                  <a:solidFill>
                    <a:srgbClr val="FF0000"/>
                  </a:solidFill>
                  <a:effectLst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√</a:t>
              </a:r>
              <a:endParaRPr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B153086E-B548-6AB6-67E9-94F7F6411B74}"/>
                </a:ext>
              </a:extLst>
            </p:cNvPr>
            <p:cNvSpPr txBox="1"/>
            <p:nvPr/>
          </p:nvSpPr>
          <p:spPr>
            <a:xfrm>
              <a:off x="5099137" y="5077252"/>
              <a:ext cx="18918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>
                  <a:solidFill>
                    <a:srgbClr val="FF0000"/>
                  </a:solidFill>
                </a:rPr>
                <a:t>query start position</a:t>
              </a:r>
              <a:endParaRPr lang="zh-CN" altLang="en-US" sz="1600">
                <a:solidFill>
                  <a:srgbClr val="FF0000"/>
                </a:solidFill>
              </a:endParaRPr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C65483F4-4805-1A63-7437-AE0D2EFE85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2473" y="5279376"/>
              <a:ext cx="586472" cy="3835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左大括号 57">
              <a:extLst>
                <a:ext uri="{FF2B5EF4-FFF2-40B4-BE49-F238E27FC236}">
                  <a16:creationId xmlns:a16="http://schemas.microsoft.com/office/drawing/2014/main" id="{6494CA49-74EA-D46E-F4AF-56C7ADE088A2}"/>
                </a:ext>
              </a:extLst>
            </p:cNvPr>
            <p:cNvSpPr/>
            <p:nvPr/>
          </p:nvSpPr>
          <p:spPr>
            <a:xfrm rot="16200000">
              <a:off x="4438907" y="6035414"/>
              <a:ext cx="249349" cy="282217"/>
            </a:xfrm>
            <a:prstGeom prst="leftBrac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7065230-726C-5A49-F6D6-D2AFB90300D3}"/>
                </a:ext>
              </a:extLst>
            </p:cNvPr>
            <p:cNvSpPr txBox="1"/>
            <p:nvPr/>
          </p:nvSpPr>
          <p:spPr>
            <a:xfrm>
              <a:off x="3200066" y="6301197"/>
              <a:ext cx="2727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Overlap width &gt;maxgap</a:t>
              </a:r>
              <a:endParaRPr lang="zh-CN" altLang="en-US" b="1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FD33F5A8-5AF7-3767-E7CE-06ED20BDB8FC}"/>
                </a:ext>
              </a:extLst>
            </p:cNvPr>
            <p:cNvSpPr txBox="1"/>
            <p:nvPr/>
          </p:nvSpPr>
          <p:spPr>
            <a:xfrm>
              <a:off x="8510499" y="4292971"/>
              <a:ext cx="336368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While and may behave the same for many scenarios, is the preferred, more explicit way to enforce </a:t>
              </a:r>
              <a:r>
                <a:rPr lang="en-US" altLang="zh-CN" b="1"/>
                <a:t>minoverlap</a:t>
              </a:r>
              <a:endParaRPr lang="en-US" altLang="zh-CN"/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ED2BF7EC-FDFC-B109-78E2-C0971A8708FC}"/>
                </a:ext>
              </a:extLst>
            </p:cNvPr>
            <p:cNvCxnSpPr>
              <a:cxnSpLocks/>
            </p:cNvCxnSpPr>
            <p:nvPr/>
          </p:nvCxnSpPr>
          <p:spPr>
            <a:xfrm>
              <a:off x="6966790" y="4277319"/>
              <a:ext cx="1341457" cy="3509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B4C654DD-B15D-AB7F-3790-35913A9EAF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1549" y="4950255"/>
              <a:ext cx="1642222" cy="12654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805FA406-E2E5-A58D-4B6E-427F7BC7F5B3}"/>
              </a:ext>
            </a:extLst>
          </p:cNvPr>
          <p:cNvSpPr txBox="1"/>
          <p:nvPr/>
        </p:nvSpPr>
        <p:spPr>
          <a:xfrm>
            <a:off x="968188" y="641295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007</a:t>
            </a:r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307160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9DAD3-9213-0223-59F8-849FE6DA2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>
            <a:extLst>
              <a:ext uri="{FF2B5EF4-FFF2-40B4-BE49-F238E27FC236}">
                <a16:creationId xmlns:a16="http://schemas.microsoft.com/office/drawing/2014/main" id="{3272923B-4E63-C635-0792-251B82C2828E}"/>
              </a:ext>
            </a:extLst>
          </p:cNvPr>
          <p:cNvGrpSpPr/>
          <p:nvPr/>
        </p:nvGrpSpPr>
        <p:grpSpPr>
          <a:xfrm>
            <a:off x="997472" y="512796"/>
            <a:ext cx="7753558" cy="5001996"/>
            <a:chOff x="997472" y="512796"/>
            <a:chExt cx="7753558" cy="5001996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17438671-F40D-12AF-FC89-EFF1BA908771}"/>
                </a:ext>
              </a:extLst>
            </p:cNvPr>
            <p:cNvSpPr/>
            <p:nvPr/>
          </p:nvSpPr>
          <p:spPr>
            <a:xfrm>
              <a:off x="2329541" y="1001485"/>
              <a:ext cx="1240971" cy="1480457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D7A304B-C850-472F-A6F2-46BBB38F252D}"/>
                </a:ext>
              </a:extLst>
            </p:cNvPr>
            <p:cNvSpPr txBox="1"/>
            <p:nvPr/>
          </p:nvSpPr>
          <p:spPr>
            <a:xfrm>
              <a:off x="2783955" y="1557047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A</a:t>
              </a:r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362C7BE-1A31-9755-1971-462EE0747BB6}"/>
                </a:ext>
              </a:extLst>
            </p:cNvPr>
            <p:cNvSpPr/>
            <p:nvPr/>
          </p:nvSpPr>
          <p:spPr>
            <a:xfrm>
              <a:off x="4299856" y="1001485"/>
              <a:ext cx="1240971" cy="148045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FFF3487-0EBD-6CFE-AD38-68ED4173017B}"/>
                </a:ext>
              </a:extLst>
            </p:cNvPr>
            <p:cNvSpPr txBox="1"/>
            <p:nvPr/>
          </p:nvSpPr>
          <p:spPr>
            <a:xfrm>
              <a:off x="4754270" y="122037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C9FB4BE-B51C-084A-6E2A-8311E3771A30}"/>
                </a:ext>
              </a:extLst>
            </p:cNvPr>
            <p:cNvSpPr txBox="1"/>
            <p:nvPr/>
          </p:nvSpPr>
          <p:spPr>
            <a:xfrm>
              <a:off x="4767094" y="162392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8B28377-8846-0D70-1914-8C2A12DA562A}"/>
                </a:ext>
              </a:extLst>
            </p:cNvPr>
            <p:cNvSpPr txBox="1"/>
            <p:nvPr/>
          </p:nvSpPr>
          <p:spPr>
            <a:xfrm>
              <a:off x="4791945" y="204573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3</a:t>
              </a:r>
              <a:endParaRPr lang="zh-CN" altLang="en-US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674659AF-5423-78D4-8737-99F2D2C31F32}"/>
                </a:ext>
              </a:extLst>
            </p:cNvPr>
            <p:cNvCxnSpPr>
              <a:endCxn id="18" idx="1"/>
            </p:cNvCxnSpPr>
            <p:nvPr/>
          </p:nvCxnSpPr>
          <p:spPr>
            <a:xfrm flipV="1">
              <a:off x="3116097" y="1405037"/>
              <a:ext cx="1638173" cy="15201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54F37BC9-24F1-F772-C87F-81F9078A5CC3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160322" y="1751625"/>
              <a:ext cx="1606772" cy="56964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C037E99C-D30F-4A37-3DDA-13026B890DC7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3118608" y="1867873"/>
              <a:ext cx="1673337" cy="362529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C3B01D2-223D-B537-2312-83400B2EAAC6}"/>
                </a:ext>
              </a:extLst>
            </p:cNvPr>
            <p:cNvSpPr txBox="1"/>
            <p:nvPr/>
          </p:nvSpPr>
          <p:spPr>
            <a:xfrm>
              <a:off x="2559534" y="512796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quary</a:t>
              </a:r>
              <a:endParaRPr lang="zh-CN" altLang="en-US" b="1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B22F654-4B99-B0DE-2676-FDEA17539020}"/>
                </a:ext>
              </a:extLst>
            </p:cNvPr>
            <p:cNvSpPr txBox="1"/>
            <p:nvPr/>
          </p:nvSpPr>
          <p:spPr>
            <a:xfrm>
              <a:off x="4477756" y="534864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subject</a:t>
              </a:r>
              <a:endParaRPr lang="zh-CN" altLang="en-US" b="1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0544943-0B64-46D4-0CD5-31044FC62BFC}"/>
                </a:ext>
              </a:extLst>
            </p:cNvPr>
            <p:cNvSpPr txBox="1"/>
            <p:nvPr/>
          </p:nvSpPr>
          <p:spPr>
            <a:xfrm>
              <a:off x="3483930" y="2097646"/>
              <a:ext cx="96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chemeClr val="accent6">
                      <a:lumMod val="75000"/>
                    </a:schemeClr>
                  </a:solidFill>
                </a:rPr>
                <a:t>overlap</a:t>
              </a:r>
              <a:endParaRPr lang="zh-CN" altLang="en-US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6EFF83F-6CD1-672D-8D3D-0489D1477FC0}"/>
                </a:ext>
              </a:extLst>
            </p:cNvPr>
            <p:cNvSpPr txBox="1"/>
            <p:nvPr/>
          </p:nvSpPr>
          <p:spPr>
            <a:xfrm>
              <a:off x="997472" y="3437352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any</a:t>
              </a:r>
              <a:endParaRPr lang="zh-CN" altLang="en-US" b="1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0C23E78-1617-4A78-10D5-6E2BAC951D1D}"/>
                </a:ext>
              </a:extLst>
            </p:cNvPr>
            <p:cNvSpPr txBox="1"/>
            <p:nvPr/>
          </p:nvSpPr>
          <p:spPr>
            <a:xfrm>
              <a:off x="1844067" y="3437352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A</a:t>
              </a:r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893D906-3E78-5A75-95C3-22CBB3BFAF2B}"/>
                </a:ext>
              </a:extLst>
            </p:cNvPr>
            <p:cNvSpPr txBox="1"/>
            <p:nvPr/>
          </p:nvSpPr>
          <p:spPr>
            <a:xfrm>
              <a:off x="3754002" y="3429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D1BC283-CDE0-F504-06BE-1CA027996A94}"/>
                </a:ext>
              </a:extLst>
            </p:cNvPr>
            <p:cNvSpPr txBox="1"/>
            <p:nvPr/>
          </p:nvSpPr>
          <p:spPr>
            <a:xfrm>
              <a:off x="3754002" y="376436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E697018-9B85-CB38-4E20-F8CE795AB494}"/>
                </a:ext>
              </a:extLst>
            </p:cNvPr>
            <p:cNvSpPr txBox="1"/>
            <p:nvPr/>
          </p:nvSpPr>
          <p:spPr>
            <a:xfrm>
              <a:off x="3779647" y="4178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3</a:t>
              </a:r>
              <a:endParaRPr lang="zh-CN" altLang="en-US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11DD1AED-0F57-4781-9A36-8A2D537B309C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2209313" y="3613168"/>
              <a:ext cx="1544689" cy="49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AF467194-0994-92CA-059F-4FD10532B089}"/>
                </a:ext>
              </a:extLst>
            </p:cNvPr>
            <p:cNvCxnSpPr>
              <a:cxnSpLocks/>
            </p:cNvCxnSpPr>
            <p:nvPr/>
          </p:nvCxnSpPr>
          <p:spPr>
            <a:xfrm>
              <a:off x="2176209" y="3991350"/>
              <a:ext cx="1577793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545EA099-2BC3-E69A-5611-32032BE6E179}"/>
                </a:ext>
              </a:extLst>
            </p:cNvPr>
            <p:cNvCxnSpPr>
              <a:cxnSpLocks/>
            </p:cNvCxnSpPr>
            <p:nvPr/>
          </p:nvCxnSpPr>
          <p:spPr>
            <a:xfrm>
              <a:off x="2176206" y="4376031"/>
              <a:ext cx="1577796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8FBD2104-AD85-91F3-E0A8-82594EDB2943}"/>
                </a:ext>
              </a:extLst>
            </p:cNvPr>
            <p:cNvSpPr txBox="1"/>
            <p:nvPr/>
          </p:nvSpPr>
          <p:spPr>
            <a:xfrm>
              <a:off x="1845567" y="3809218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A</a:t>
              </a:r>
              <a:endParaRPr lang="zh-CN" altLang="en-US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EB32F797-9AB1-685F-A7B8-82C381B70E59}"/>
                </a:ext>
              </a:extLst>
            </p:cNvPr>
            <p:cNvSpPr txBox="1"/>
            <p:nvPr/>
          </p:nvSpPr>
          <p:spPr>
            <a:xfrm>
              <a:off x="1844067" y="4187964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A</a:t>
              </a:r>
              <a:endParaRPr lang="zh-CN" altLang="en-US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42EC22D6-8B4C-3281-343B-B03B5070782D}"/>
                </a:ext>
              </a:extLst>
            </p:cNvPr>
            <p:cNvSpPr txBox="1"/>
            <p:nvPr/>
          </p:nvSpPr>
          <p:spPr>
            <a:xfrm>
              <a:off x="5540827" y="3395035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first</a:t>
              </a:r>
              <a:endParaRPr lang="zh-CN" altLang="en-US" b="1"/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D5DE92D9-31FA-9F49-4FF7-2761A9F44D0D}"/>
                </a:ext>
              </a:extLst>
            </p:cNvPr>
            <p:cNvSpPr txBox="1"/>
            <p:nvPr/>
          </p:nvSpPr>
          <p:spPr>
            <a:xfrm>
              <a:off x="6448724" y="3399392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A</a:t>
              </a:r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7D65FB3F-40B7-683D-C2AB-616AEC45E536}"/>
                </a:ext>
              </a:extLst>
            </p:cNvPr>
            <p:cNvSpPr txBox="1"/>
            <p:nvPr/>
          </p:nvSpPr>
          <p:spPr>
            <a:xfrm>
              <a:off x="8358659" y="339104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1</a:t>
              </a:r>
              <a:endParaRPr lang="zh-CN" altLang="en-US"/>
            </a:p>
          </p:txBody>
        </p: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8E8BCF8-6CA2-AC41-8D46-EAEE5DAB833A}"/>
                </a:ext>
              </a:extLst>
            </p:cNvPr>
            <p:cNvCxnSpPr>
              <a:cxnSpLocks/>
              <a:endCxn id="80" idx="1"/>
            </p:cNvCxnSpPr>
            <p:nvPr/>
          </p:nvCxnSpPr>
          <p:spPr>
            <a:xfrm>
              <a:off x="6813970" y="3575208"/>
              <a:ext cx="1544689" cy="49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59E16CA6-9E26-D86B-1522-2EEB1B91BD41}"/>
                </a:ext>
              </a:extLst>
            </p:cNvPr>
            <p:cNvSpPr txBox="1"/>
            <p:nvPr/>
          </p:nvSpPr>
          <p:spPr>
            <a:xfrm>
              <a:off x="1208637" y="5145460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last</a:t>
              </a:r>
              <a:endParaRPr lang="zh-CN" altLang="en-US" b="1"/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920F3050-5F2C-E107-0283-B263807A8953}"/>
                </a:ext>
              </a:extLst>
            </p:cNvPr>
            <p:cNvSpPr txBox="1"/>
            <p:nvPr/>
          </p:nvSpPr>
          <p:spPr>
            <a:xfrm>
              <a:off x="1844067" y="5124639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A</a:t>
              </a:r>
              <a:endParaRPr lang="zh-CN" altLang="en-US"/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B66050A4-A225-8ECB-58B3-168116655B4F}"/>
                </a:ext>
              </a:extLst>
            </p:cNvPr>
            <p:cNvSpPr txBox="1"/>
            <p:nvPr/>
          </p:nvSpPr>
          <p:spPr>
            <a:xfrm>
              <a:off x="3754002" y="511628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3</a:t>
              </a:r>
              <a:endParaRPr lang="zh-CN" altLang="en-US"/>
            </a:p>
          </p:txBody>
        </p: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7944CF69-D002-5506-E80D-18E4B8AB2D97}"/>
                </a:ext>
              </a:extLst>
            </p:cNvPr>
            <p:cNvCxnSpPr>
              <a:cxnSpLocks/>
              <a:endCxn id="84" idx="1"/>
            </p:cNvCxnSpPr>
            <p:nvPr/>
          </p:nvCxnSpPr>
          <p:spPr>
            <a:xfrm>
              <a:off x="2209313" y="5300455"/>
              <a:ext cx="1544689" cy="49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46D2F3DA-00D9-A8AD-4097-84BEFC889A6D}"/>
                </a:ext>
              </a:extLst>
            </p:cNvPr>
            <p:cNvSpPr txBox="1"/>
            <p:nvPr/>
          </p:nvSpPr>
          <p:spPr>
            <a:xfrm>
              <a:off x="5331795" y="4996881"/>
              <a:ext cx="1080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arbitrary</a:t>
              </a:r>
              <a:endParaRPr lang="zh-CN" altLang="en-US" b="1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EFC78D95-2A84-0328-6B84-82A93544733A}"/>
                </a:ext>
              </a:extLst>
            </p:cNvPr>
            <p:cNvSpPr txBox="1"/>
            <p:nvPr/>
          </p:nvSpPr>
          <p:spPr>
            <a:xfrm>
              <a:off x="6490122" y="4960794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A</a:t>
              </a:r>
              <a:endParaRPr lang="zh-CN" altLang="en-US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43C04CBB-1F2C-5A33-71A5-AEFC384C628B}"/>
                </a:ext>
              </a:extLst>
            </p:cNvPr>
            <p:cNvSpPr txBox="1"/>
            <p:nvPr/>
          </p:nvSpPr>
          <p:spPr>
            <a:xfrm>
              <a:off x="8444536" y="496129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2</a:t>
              </a:r>
              <a:endParaRPr lang="zh-CN" altLang="en-US"/>
            </a:p>
          </p:txBody>
        </p: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80B82B99-9C2E-59C0-DFB9-547C23D1444B}"/>
                </a:ext>
              </a:extLst>
            </p:cNvPr>
            <p:cNvCxnSpPr>
              <a:cxnSpLocks/>
              <a:endCxn id="88" idx="1"/>
            </p:cNvCxnSpPr>
            <p:nvPr/>
          </p:nvCxnSpPr>
          <p:spPr>
            <a:xfrm>
              <a:off x="6899847" y="5145460"/>
              <a:ext cx="1544689" cy="49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34EC6BE-9712-8964-061F-AF8D9C317F4A}"/>
              </a:ext>
            </a:extLst>
          </p:cNvPr>
          <p:cNvSpPr txBox="1"/>
          <p:nvPr/>
        </p:nvSpPr>
        <p:spPr>
          <a:xfrm>
            <a:off x="968188" y="641295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008</a:t>
            </a:r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3606460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D77E5-BF2C-372B-AD38-BD670F9AC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E1B9F435-1DD6-4016-7B81-51233A033FE8}"/>
              </a:ext>
            </a:extLst>
          </p:cNvPr>
          <p:cNvSpPr/>
          <p:nvPr/>
        </p:nvSpPr>
        <p:spPr>
          <a:xfrm>
            <a:off x="4386941" y="1513114"/>
            <a:ext cx="1240971" cy="148045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DD1908E-3209-1729-ABC3-5268BE87BBCE}"/>
              </a:ext>
            </a:extLst>
          </p:cNvPr>
          <p:cNvSpPr txBox="1"/>
          <p:nvPr/>
        </p:nvSpPr>
        <p:spPr>
          <a:xfrm>
            <a:off x="4800837" y="183497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E922DA4-153E-E5E8-61DF-79B173A94030}"/>
              </a:ext>
            </a:extLst>
          </p:cNvPr>
          <p:cNvSpPr/>
          <p:nvPr/>
        </p:nvSpPr>
        <p:spPr>
          <a:xfrm>
            <a:off x="6357256" y="1513114"/>
            <a:ext cx="1240971" cy="14804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4C099CB-FC1E-025E-8377-D98CDA7A4F87}"/>
              </a:ext>
            </a:extLst>
          </p:cNvPr>
          <p:cNvSpPr txBox="1"/>
          <p:nvPr/>
        </p:nvSpPr>
        <p:spPr>
          <a:xfrm>
            <a:off x="6811670" y="1732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1D45E7E-E9FC-3301-AD06-C5D88361E39F}"/>
              </a:ext>
            </a:extLst>
          </p:cNvPr>
          <p:cNvSpPr txBox="1"/>
          <p:nvPr/>
        </p:nvSpPr>
        <p:spPr>
          <a:xfrm>
            <a:off x="6824494" y="21355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C4A7B6F-EC1E-D208-184F-D4D5A1611AF8}"/>
              </a:ext>
            </a:extLst>
          </p:cNvPr>
          <p:cNvSpPr txBox="1"/>
          <p:nvPr/>
        </p:nvSpPr>
        <p:spPr>
          <a:xfrm>
            <a:off x="6849345" y="2557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03F213F-ADBB-BA1F-E479-5F1E8A301B9C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5173498" y="1916666"/>
            <a:ext cx="1638172" cy="4350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B0C044D-A9FE-B348-4A9A-A5C7CEB6ECC2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173498" y="2099091"/>
            <a:ext cx="1650996" cy="22112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D9088503-5664-077C-BD16-99715C43B14C}"/>
              </a:ext>
            </a:extLst>
          </p:cNvPr>
          <p:cNvSpPr txBox="1"/>
          <p:nvPr/>
        </p:nvSpPr>
        <p:spPr>
          <a:xfrm>
            <a:off x="4616934" y="1024425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quary</a:t>
            </a:r>
            <a:endParaRPr lang="zh-CN" altLang="en-US" b="1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90BB6DB-302E-4588-AA85-BCAE8B96F685}"/>
              </a:ext>
            </a:extLst>
          </p:cNvPr>
          <p:cNvSpPr txBox="1"/>
          <p:nvPr/>
        </p:nvSpPr>
        <p:spPr>
          <a:xfrm>
            <a:off x="6535156" y="104649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subject</a:t>
            </a:r>
            <a:endParaRPr lang="zh-CN" altLang="en-US" b="1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FC22014-E008-F740-DE54-F55DDAE5BBFF}"/>
              </a:ext>
            </a:extLst>
          </p:cNvPr>
          <p:cNvSpPr txBox="1"/>
          <p:nvPr/>
        </p:nvSpPr>
        <p:spPr>
          <a:xfrm>
            <a:off x="5541330" y="2609275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overlap</a:t>
            </a:r>
            <a:endParaRPr lang="zh-CN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9C453B9-AA4A-6E10-C140-A89B42F27085}"/>
              </a:ext>
            </a:extLst>
          </p:cNvPr>
          <p:cNvSpPr txBox="1"/>
          <p:nvPr/>
        </p:nvSpPr>
        <p:spPr>
          <a:xfrm>
            <a:off x="4092815" y="35491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hits</a:t>
            </a:r>
            <a:endParaRPr lang="zh-CN" altLang="en-US" b="1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F591641-B30D-520B-8BCF-0C114C302144}"/>
              </a:ext>
            </a:extLst>
          </p:cNvPr>
          <p:cNvSpPr txBox="1"/>
          <p:nvPr/>
        </p:nvSpPr>
        <p:spPr>
          <a:xfrm>
            <a:off x="4939410" y="354913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212F416-C53C-2446-55B0-493BD1AFE0E1}"/>
              </a:ext>
            </a:extLst>
          </p:cNvPr>
          <p:cNvSpPr txBox="1"/>
          <p:nvPr/>
        </p:nvSpPr>
        <p:spPr>
          <a:xfrm>
            <a:off x="6874990" y="35622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BB6146D-9ECD-D0DA-3211-734BD919E2C1}"/>
              </a:ext>
            </a:extLst>
          </p:cNvPr>
          <p:cNvSpPr txBox="1"/>
          <p:nvPr/>
        </p:nvSpPr>
        <p:spPr>
          <a:xfrm>
            <a:off x="6883692" y="39326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3A6E3C9-7096-2908-063F-4C90459EB858}"/>
              </a:ext>
            </a:extLst>
          </p:cNvPr>
          <p:cNvSpPr txBox="1"/>
          <p:nvPr/>
        </p:nvSpPr>
        <p:spPr>
          <a:xfrm>
            <a:off x="6874990" y="42997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</a:t>
            </a:r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A4A2EF4-9290-1873-79BC-BE2B3F149748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5330301" y="3746385"/>
            <a:ext cx="1544689" cy="49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C6CF892-FA54-1632-A7FB-EC6FA81AEC89}"/>
              </a:ext>
            </a:extLst>
          </p:cNvPr>
          <p:cNvCxnSpPr>
            <a:cxnSpLocks/>
          </p:cNvCxnSpPr>
          <p:nvPr/>
        </p:nvCxnSpPr>
        <p:spPr>
          <a:xfrm>
            <a:off x="5271552" y="4103133"/>
            <a:ext cx="1577793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C6E4D22-9303-5FA6-9E3D-65B696687F97}"/>
              </a:ext>
            </a:extLst>
          </p:cNvPr>
          <p:cNvCxnSpPr>
            <a:cxnSpLocks/>
          </p:cNvCxnSpPr>
          <p:nvPr/>
        </p:nvCxnSpPr>
        <p:spPr>
          <a:xfrm>
            <a:off x="5271549" y="4487814"/>
            <a:ext cx="157779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65572585-67BA-6D1E-AB71-C5CD83D4229D}"/>
              </a:ext>
            </a:extLst>
          </p:cNvPr>
          <p:cNvSpPr txBox="1"/>
          <p:nvPr/>
        </p:nvSpPr>
        <p:spPr>
          <a:xfrm>
            <a:off x="4940910" y="3921001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131454C-A8D0-98B1-F618-CD7A59572AF4}"/>
              </a:ext>
            </a:extLst>
          </p:cNvPr>
          <p:cNvSpPr txBox="1"/>
          <p:nvPr/>
        </p:nvSpPr>
        <p:spPr>
          <a:xfrm>
            <a:off x="4939410" y="42997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F9C06941-959C-99A1-4D40-E696EFCAB841}"/>
              </a:ext>
            </a:extLst>
          </p:cNvPr>
          <p:cNvSpPr txBox="1"/>
          <p:nvPr/>
        </p:nvSpPr>
        <p:spPr>
          <a:xfrm>
            <a:off x="4949028" y="47467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48F6EB70-6554-8CC1-65C4-928FAE832882}"/>
              </a:ext>
            </a:extLst>
          </p:cNvPr>
          <p:cNvSpPr txBox="1"/>
          <p:nvPr/>
        </p:nvSpPr>
        <p:spPr>
          <a:xfrm>
            <a:off x="6874990" y="47810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</a:t>
            </a:r>
            <a:endParaRPr lang="zh-CN" altLang="en-US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51EE6B1E-C048-2BEC-86BE-974C29BE50DC}"/>
              </a:ext>
            </a:extLst>
          </p:cNvPr>
          <p:cNvCxnSpPr>
            <a:cxnSpLocks/>
          </p:cNvCxnSpPr>
          <p:nvPr/>
        </p:nvCxnSpPr>
        <p:spPr>
          <a:xfrm>
            <a:off x="5304656" y="4943619"/>
            <a:ext cx="1544689" cy="49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083B3D8-24C2-A7A9-7DEF-870A9D46F26A}"/>
              </a:ext>
            </a:extLst>
          </p:cNvPr>
          <p:cNvSpPr txBox="1"/>
          <p:nvPr/>
        </p:nvSpPr>
        <p:spPr>
          <a:xfrm>
            <a:off x="4871474" y="23911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</a:t>
            </a:r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C3EA625-8F62-062C-F11B-6C97D8124A2B}"/>
              </a:ext>
            </a:extLst>
          </p:cNvPr>
          <p:cNvCxnSpPr>
            <a:cxnSpLocks/>
            <a:stCxn id="2" idx="3"/>
            <a:endCxn id="19" idx="1"/>
          </p:cNvCxnSpPr>
          <p:nvPr/>
        </p:nvCxnSpPr>
        <p:spPr>
          <a:xfrm flipV="1">
            <a:off x="5184380" y="2320218"/>
            <a:ext cx="1640114" cy="25562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D2D67E6-69C5-8EE1-A88C-96BFEEACE31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218583" y="2673128"/>
            <a:ext cx="1630762" cy="6890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F4155B8-FE2E-9CFA-5039-88B1C57ED968}"/>
              </a:ext>
            </a:extLst>
          </p:cNvPr>
          <p:cNvSpPr txBox="1"/>
          <p:nvPr/>
        </p:nvSpPr>
        <p:spPr>
          <a:xfrm>
            <a:off x="968188" y="641295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009</a:t>
            </a:r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2650018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5D2D9C7C-098E-6359-3994-95BE6ABC27A8}"/>
              </a:ext>
            </a:extLst>
          </p:cNvPr>
          <p:cNvGrpSpPr/>
          <p:nvPr/>
        </p:nvGrpSpPr>
        <p:grpSpPr>
          <a:xfrm>
            <a:off x="1652155" y="66694"/>
            <a:ext cx="9372600" cy="5652113"/>
            <a:chOff x="1652155" y="66694"/>
            <a:chExt cx="9372600" cy="5652113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14462D1-8A6D-F3BE-63D6-15D1B8D10A67}"/>
                </a:ext>
              </a:extLst>
            </p:cNvPr>
            <p:cNvSpPr/>
            <p:nvPr/>
          </p:nvSpPr>
          <p:spPr>
            <a:xfrm>
              <a:off x="4479786" y="749135"/>
              <a:ext cx="2638086" cy="2430484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FED8E6C-AB38-0153-E3FA-4DFCA98910FE}"/>
                </a:ext>
              </a:extLst>
            </p:cNvPr>
            <p:cNvSpPr/>
            <p:nvPr/>
          </p:nvSpPr>
          <p:spPr>
            <a:xfrm>
              <a:off x="5830506" y="749135"/>
              <a:ext cx="2638085" cy="243048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948C7B2-823F-1C40-2AB5-F6C3AD289707}"/>
                </a:ext>
              </a:extLst>
            </p:cNvPr>
            <p:cNvSpPr txBox="1"/>
            <p:nvPr/>
          </p:nvSpPr>
          <p:spPr>
            <a:xfrm>
              <a:off x="5331841" y="294174"/>
              <a:ext cx="1450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0070C0"/>
                  </a:solidFill>
                </a:rPr>
                <a:t>quary</a:t>
              </a:r>
              <a:endParaRPr lang="zh-CN" altLang="en-US" b="1">
                <a:solidFill>
                  <a:srgbClr val="0070C0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40E0824-1D24-32C5-D003-FC6D26ACE87B}"/>
                </a:ext>
              </a:extLst>
            </p:cNvPr>
            <p:cNvSpPr txBox="1"/>
            <p:nvPr/>
          </p:nvSpPr>
          <p:spPr>
            <a:xfrm>
              <a:off x="6732862" y="294174"/>
              <a:ext cx="17357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505"/>
                  </a:solidFill>
                </a:rPr>
                <a:t>subject</a:t>
              </a:r>
              <a:endParaRPr lang="zh-CN" altLang="en-US" b="1">
                <a:solidFill>
                  <a:srgbClr val="FF0505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D0BD484-16A3-CEC8-135B-7F2A7926006F}"/>
                </a:ext>
              </a:extLst>
            </p:cNvPr>
            <p:cNvSpPr txBox="1"/>
            <p:nvPr/>
          </p:nvSpPr>
          <p:spPr>
            <a:xfrm>
              <a:off x="2723822" y="5349475"/>
              <a:ext cx="2488182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query = 0, subject = 0</a:t>
              </a:r>
              <a:endParaRPr lang="zh-CN" altLang="en-US" b="1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86E2B20-FE11-2E28-2206-BDB2BE2B8550}"/>
                </a:ext>
              </a:extLst>
            </p:cNvPr>
            <p:cNvSpPr txBox="1"/>
            <p:nvPr/>
          </p:nvSpPr>
          <p:spPr>
            <a:xfrm>
              <a:off x="1884976" y="2677647"/>
              <a:ext cx="2488182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query =1, subject = 0</a:t>
              </a:r>
              <a:endParaRPr lang="zh-CN" altLang="en-US" b="1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21B0BF47-C6A7-77FE-20D9-3F91F45CC3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4473" y="1942401"/>
              <a:ext cx="1396164" cy="602606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27D04129-5A7A-C1B6-229C-50DBE590EE63}"/>
                </a:ext>
              </a:extLst>
            </p:cNvPr>
            <p:cNvCxnSpPr>
              <a:cxnSpLocks/>
            </p:cNvCxnSpPr>
            <p:nvPr/>
          </p:nvCxnSpPr>
          <p:spPr>
            <a:xfrm>
              <a:off x="6529941" y="1942330"/>
              <a:ext cx="0" cy="1559406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F80ECE81-9323-A60E-564C-ACA436B6EF20}"/>
                </a:ext>
              </a:extLst>
            </p:cNvPr>
            <p:cNvCxnSpPr>
              <a:cxnSpLocks/>
            </p:cNvCxnSpPr>
            <p:nvPr/>
          </p:nvCxnSpPr>
          <p:spPr>
            <a:xfrm>
              <a:off x="7842658" y="1964377"/>
              <a:ext cx="1110841" cy="757656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2B77755-23D0-5FB1-29E2-96995556E24D}"/>
                </a:ext>
              </a:extLst>
            </p:cNvPr>
            <p:cNvSpPr txBox="1"/>
            <p:nvPr/>
          </p:nvSpPr>
          <p:spPr>
            <a:xfrm>
              <a:off x="5212004" y="3639189"/>
              <a:ext cx="2488182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query =1, subject = 1</a:t>
              </a:r>
              <a:endParaRPr lang="zh-CN" altLang="en-US" b="1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29E1553-AFC3-C8DC-1F00-1E7B69A2EF2E}"/>
                </a:ext>
              </a:extLst>
            </p:cNvPr>
            <p:cNvSpPr txBox="1"/>
            <p:nvPr/>
          </p:nvSpPr>
          <p:spPr>
            <a:xfrm>
              <a:off x="8299089" y="2906307"/>
              <a:ext cx="2488182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query =0, subject = 1</a:t>
              </a:r>
              <a:endParaRPr lang="zh-CN" altLang="en-US" b="1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D4FFF51-218E-C942-B9E7-616876A73EE3}"/>
                </a:ext>
              </a:extLst>
            </p:cNvPr>
            <p:cNvSpPr/>
            <p:nvPr/>
          </p:nvSpPr>
          <p:spPr>
            <a:xfrm>
              <a:off x="1652155" y="66694"/>
              <a:ext cx="9372600" cy="4723515"/>
            </a:xfrm>
            <a:prstGeom prst="rect">
              <a:avLst/>
            </a:prstGeom>
            <a:noFill/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A0017B24-A09A-72BA-A2F9-140BAB66FD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99164" y="4180642"/>
              <a:ext cx="83127" cy="102870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887D92B-F061-F21A-8AC5-6637C2BFA66C}"/>
              </a:ext>
            </a:extLst>
          </p:cNvPr>
          <p:cNvSpPr txBox="1"/>
          <p:nvPr/>
        </p:nvSpPr>
        <p:spPr>
          <a:xfrm>
            <a:off x="968188" y="641295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010</a:t>
            </a:r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2809198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287</Words>
  <Application>Microsoft Office PowerPoint</Application>
  <PresentationFormat>宽屏</PresentationFormat>
  <Paragraphs>153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PingFang SC</vt:lpstr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fluids Magnetic</dc:creator>
  <cp:lastModifiedBy>fluids Magnetic</cp:lastModifiedBy>
  <cp:revision>4</cp:revision>
  <dcterms:created xsi:type="dcterms:W3CDTF">2025-02-27T12:18:00Z</dcterms:created>
  <dcterms:modified xsi:type="dcterms:W3CDTF">2025-03-24T03:41:18Z</dcterms:modified>
</cp:coreProperties>
</file>