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6" r:id="rId6"/>
    <p:sldId id="265" r:id="rId7"/>
    <p:sldId id="261" r:id="rId8"/>
    <p:sldId id="262" r:id="rId9"/>
    <p:sldId id="267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0D9E-9823-4905-AA1F-424C5A2E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23F2CE-FC37-4A56-8951-0DA4A52BE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4E121-D5A9-4F7C-AACA-51977858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8E80A-32F4-4294-A32C-7AE230FF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FFA67-7BDC-4911-BFC6-327B6C05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5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986E0-0775-4D47-95D6-DC624AA3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9F87C-FB62-4B3A-93CF-33A46152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F2896-6978-451C-B177-ECEAEA3E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08C4F-059F-4A87-B11A-C576ACC1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BEE0C-50AF-47AC-BC37-9D91902E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0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B1922A-886E-4977-B11F-DD0127ABE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B5A24-08D6-492F-8282-9F11E7D40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A79A7-A214-4A30-A54D-05B5045E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2439C-CD71-4974-92BD-43AA5852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559D3-097D-4DBE-A298-FBF75969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A9AE-836F-4AC1-8F11-F0842670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C1068-5686-45FD-96D2-0EF085A1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6EBEC-B453-46AB-A6AF-DA82A5EC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A9EA9-0093-40FE-BC7D-2B15B4C0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0F678-31E3-4E6F-9BC3-2EBB7E45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968F3-4528-4BAC-A5A7-F961299F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C21C6-7EE0-43C2-B5CD-D625FE21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DC793-9F88-4321-AFF7-3F97762B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9B730-4838-4235-938F-7A55B772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7DEF2-2558-4262-8759-D5786CD1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85F8B-3356-4E03-84C1-C4624F8A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F5353-A934-4397-A594-E61A0EA5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99F1A-B419-43F7-9107-67D79D749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38E04-0170-4D63-8B1C-4E174C41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277D1-8364-4B6E-8E91-7EC6E9B1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F9300-23DB-43DD-AA46-707F9DB5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89FB-E366-4C29-9D44-7395AFBA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30C8D-6E66-400A-A7E0-6D7855148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91EF4-6F78-43E0-AFFA-17BD9D5A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4FD23-AF51-4378-8368-C7381BE2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9F40A-2E3F-45A6-A778-05B59F4CD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E9BF0F-5840-4534-A067-67A16EBA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5A2F96-3555-48CE-9CA3-4EE02AF7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A8BD1F-8256-4C08-AEB7-AA039601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6FD12-2899-43C8-A99C-C6BCABAF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5E4C13-4B9A-4657-80FC-52607C37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54EC5B-7D5F-429D-9E22-40219E0F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92CFA6-C1ED-4200-9333-70739066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3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2B8ED8-5AC1-4F6B-94F9-1A945BA6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3A6FB3-1625-4C51-8558-7B13000E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C1AA0-1FB8-42DC-A4A3-4E62A2CE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3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C0682-F8F8-430B-B793-540A2119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5FBC2-173C-47E2-B9A8-2239634C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E4D0D-0A64-42BF-ABA8-6AABBFE21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089E8-69DD-494E-965B-822002B2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95F19-C42D-48B1-8837-AB01BFA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220FE-A170-4C5E-9AC3-A575F747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0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06B41-DA1F-48AC-BD91-83F453BB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875322-4CDD-4B21-8C89-7B984667D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0F249F-B857-41D8-9727-7EFF11EE9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D7BF2-58B4-41EC-9D3A-4E4781A2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19625-3FD7-4A93-BB4E-AFA5C105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0E607-27DD-4A3E-8D2B-8F78BC30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F77B1D-3D2D-4A31-86D0-C6391317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A9240-43DF-42CC-90DF-AB2226DA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73294-29E3-4F27-A501-7251D1B81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497C-0463-463D-901F-60244537B99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88967-FD44-4F76-9B84-E76F1C13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1403-3DB8-492B-B65F-2C9D3F54D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9A9D-E9E2-417F-B7D2-27046A7EB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3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FE071-18DF-42B3-90CF-733C5C8B6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是什么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98840-F02F-4E15-A60B-97028CEC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JavaScript MVVM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zh-CN" altLang="en-US" dirty="0"/>
              <a:t>是一个构建数据驱动的页面框架</a:t>
            </a:r>
            <a:endParaRPr lang="en-US" altLang="zh-CN" dirty="0"/>
          </a:p>
          <a:p>
            <a:r>
              <a:rPr lang="zh-CN" altLang="en-US" dirty="0"/>
              <a:t>实现响应的数据绑定和组合的视图组件</a:t>
            </a:r>
          </a:p>
        </p:txBody>
      </p:sp>
    </p:spTree>
    <p:extLst>
      <p:ext uri="{BB962C8B-B14F-4D97-AF65-F5344CB8AC3E}">
        <p14:creationId xmlns:p14="http://schemas.microsoft.com/office/powerpoint/2010/main" val="13844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405C5-2062-4764-B465-C5321F0B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D5DC2-CE35-4618-A2B2-E87FF7E5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73" y="1092777"/>
            <a:ext cx="10515600" cy="1370157"/>
          </a:xfrm>
        </p:spPr>
        <p:txBody>
          <a:bodyPr>
            <a:normAutofit/>
          </a:bodyPr>
          <a:lstStyle/>
          <a:p>
            <a:r>
              <a:rPr lang="zh-CN" altLang="en-US" sz="1600" b="1" dirty="0"/>
              <a:t>组件实例的作用域是孤立的</a:t>
            </a:r>
            <a:r>
              <a:rPr lang="zh-CN" altLang="en-US" sz="1600" dirty="0"/>
              <a:t>。这意味着不能并且不应该在子组件的模板内直接引用父组件的数据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在子组件中定义</a:t>
            </a:r>
            <a:r>
              <a:rPr lang="en-US" altLang="zh-CN" sz="1600" dirty="0"/>
              <a:t>prop</a:t>
            </a:r>
            <a:r>
              <a:rPr lang="zh-CN" altLang="en-US" sz="1600" dirty="0"/>
              <a:t>时，使用了</a:t>
            </a:r>
            <a:r>
              <a:rPr lang="en-US" altLang="zh-CN" sz="1600" dirty="0"/>
              <a:t>camelCase</a:t>
            </a:r>
            <a:r>
              <a:rPr lang="zh-CN" altLang="en-US" sz="1600" dirty="0"/>
              <a:t>命名法。由于</a:t>
            </a:r>
            <a:r>
              <a:rPr lang="en-US" altLang="zh-CN" sz="1600" dirty="0"/>
              <a:t>HTML</a:t>
            </a:r>
            <a:r>
              <a:rPr lang="zh-CN" altLang="en-US" sz="1600" dirty="0"/>
              <a:t>特性不区分大小写，</a:t>
            </a:r>
            <a:r>
              <a:rPr lang="en-US" altLang="zh-CN" sz="1600" dirty="0"/>
              <a:t>camelCase</a:t>
            </a:r>
            <a:r>
              <a:rPr lang="zh-CN" altLang="en-US" sz="1600" dirty="0"/>
              <a:t>的</a:t>
            </a:r>
            <a:r>
              <a:rPr lang="en-US" altLang="zh-CN" sz="1600" dirty="0"/>
              <a:t>prop</a:t>
            </a:r>
            <a:r>
              <a:rPr lang="zh-CN" altLang="en-US" sz="1600" dirty="0"/>
              <a:t>用于特性时，需要转为 </a:t>
            </a:r>
            <a:r>
              <a:rPr lang="en-US" altLang="zh-CN" sz="1600" dirty="0"/>
              <a:t>kebab-case</a:t>
            </a:r>
            <a:r>
              <a:rPr lang="zh-CN" altLang="en-US" sz="1600" dirty="0"/>
              <a:t>（短横线隔开）。例如，在</a:t>
            </a:r>
            <a:r>
              <a:rPr lang="en-US" altLang="zh-CN" sz="1600" dirty="0"/>
              <a:t>prop</a:t>
            </a:r>
            <a:r>
              <a:rPr lang="zh-CN" altLang="en-US" sz="1600" dirty="0"/>
              <a:t>中定义的</a:t>
            </a:r>
            <a:r>
              <a:rPr lang="en-US" altLang="zh-CN" sz="1600" dirty="0" err="1"/>
              <a:t>myName</a:t>
            </a:r>
            <a:r>
              <a:rPr lang="zh-CN" altLang="en-US" sz="1600" dirty="0"/>
              <a:t>，在用作特性时需要转换为</a:t>
            </a:r>
            <a:r>
              <a:rPr lang="en-US" altLang="zh-CN" sz="1600" dirty="0"/>
              <a:t>my-name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EE8C159-6957-4948-AEC5-7998A578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46" y="2513411"/>
            <a:ext cx="5379318" cy="410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9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FCEAA-4D87-4786-9A31-99AE5C92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364"/>
            <a:ext cx="10515600" cy="5576599"/>
          </a:xfrm>
        </p:spPr>
        <p:txBody>
          <a:bodyPr/>
          <a:lstStyle/>
          <a:p>
            <a:r>
              <a:rPr lang="zh-CN" altLang="en-US" dirty="0"/>
              <a:t>双向绑定 </a:t>
            </a:r>
            <a:r>
              <a:rPr lang="en-US" altLang="zh-CN" dirty="0"/>
              <a:t>.sync</a:t>
            </a:r>
          </a:p>
          <a:p>
            <a:pPr marL="0" indent="0">
              <a:buNone/>
            </a:pPr>
            <a:r>
              <a:rPr lang="en-US" altLang="zh-CN" dirty="0"/>
              <a:t>&lt;my-component </a:t>
            </a:r>
            <a:r>
              <a:rPr lang="en-US" altLang="zh-CN" dirty="0" err="1"/>
              <a:t>v-bind:my-name.sync</a:t>
            </a:r>
            <a:r>
              <a:rPr lang="en-US" altLang="zh-CN" dirty="0"/>
              <a:t>="name" </a:t>
            </a:r>
            <a:r>
              <a:rPr lang="en-US" altLang="zh-CN" dirty="0" err="1"/>
              <a:t>v-bind:my-age.sync</a:t>
            </a:r>
            <a:r>
              <a:rPr lang="en-US" altLang="zh-CN" dirty="0"/>
              <a:t>="age"&gt;&lt;/my-component&gt;</a:t>
            </a:r>
          </a:p>
          <a:p>
            <a:r>
              <a:rPr lang="zh-CN" altLang="en-US" dirty="0"/>
              <a:t>单次绑定 </a:t>
            </a:r>
            <a:r>
              <a:rPr lang="en-US" altLang="zh-CN" dirty="0"/>
              <a:t>.once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&lt;my-component </a:t>
            </a:r>
            <a:r>
              <a:rPr lang="en-US" altLang="zh-CN" dirty="0" err="1"/>
              <a:t>v-bind:my-name.once</a:t>
            </a:r>
            <a:r>
              <a:rPr lang="en-US" altLang="zh-CN" dirty="0"/>
              <a:t>="name" </a:t>
            </a:r>
            <a:r>
              <a:rPr lang="en-US" altLang="zh-CN" dirty="0" err="1"/>
              <a:t>v-bind:my-age.once</a:t>
            </a:r>
            <a:r>
              <a:rPr lang="en-US" altLang="zh-CN" dirty="0"/>
              <a:t>="age"&gt;&lt;/my-component&gt;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1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1E4CC-A850-4E38-AAF9-E0ACE963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应用需要解决的问题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209C3-63D0-42F7-84C7-CD97EE82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/>
              <a:t>组织</a:t>
            </a:r>
            <a:endParaRPr lang="en-US" altLang="zh-CN" dirty="0"/>
          </a:p>
          <a:p>
            <a:r>
              <a:rPr lang="zh-CN" altLang="en-US" dirty="0"/>
              <a:t>效率</a:t>
            </a:r>
          </a:p>
        </p:txBody>
      </p:sp>
    </p:spTree>
    <p:extLst>
      <p:ext uri="{BB962C8B-B14F-4D97-AF65-F5344CB8AC3E}">
        <p14:creationId xmlns:p14="http://schemas.microsoft.com/office/powerpoint/2010/main" val="2175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675DE-9142-49B5-9236-3C864D69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48E20-6210-4B79-A13C-67B05F8D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Model,View,ViewModel</a:t>
            </a:r>
            <a:endParaRPr lang="en-US" altLang="zh-CN" dirty="0"/>
          </a:p>
          <a:p>
            <a:r>
              <a:rPr lang="en-US" altLang="zh-CN" dirty="0" err="1"/>
              <a:t>ViewModel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76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10FAD-A749-4BBD-B2C6-D439BDC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ViewModel</a:t>
            </a:r>
            <a:endParaRPr lang="zh-CN" altLang="en-US" dirty="0"/>
          </a:p>
        </p:txBody>
      </p:sp>
      <p:pic>
        <p:nvPicPr>
          <p:cNvPr id="1026" name="Picture 2" descr="http://cn.vuejs.org/images/mvvm.png?_=5619070">
            <a:extLst>
              <a:ext uri="{FF2B5EF4-FFF2-40B4-BE49-F238E27FC236}">
                <a16:creationId xmlns:a16="http://schemas.microsoft.com/office/drawing/2014/main" id="{85B21FCF-2DD3-454D-9280-B003FCAD6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23" y="1825625"/>
            <a:ext cx="81907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5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2CDE8-19E5-433C-9989-E4ACE2BAD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数据驱动，结构驱动</a:t>
            </a:r>
            <a:r>
              <a:rPr lang="en-US" altLang="zh-CN" dirty="0"/>
              <a:t>,</a:t>
            </a:r>
            <a:r>
              <a:rPr lang="zh-CN" altLang="en-US" dirty="0"/>
              <a:t>双向绑定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488C68-75D9-4C2F-9EC7-56FEAD32B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DOM</a:t>
            </a:r>
          </a:p>
          <a:p>
            <a:r>
              <a:rPr lang="zh-CN" altLang="en-US" dirty="0"/>
              <a:t>它通过一些特殊的</a:t>
            </a:r>
            <a:r>
              <a:rPr lang="en-US" altLang="zh-CN" dirty="0"/>
              <a:t>HTML</a:t>
            </a:r>
            <a:r>
              <a:rPr lang="zh-CN" altLang="en-US" dirty="0"/>
              <a:t>语法，将</a:t>
            </a:r>
            <a:r>
              <a:rPr lang="en-US" altLang="zh-CN" dirty="0"/>
              <a:t>DOM</a:t>
            </a:r>
            <a:r>
              <a:rPr lang="zh-CN" altLang="en-US" dirty="0"/>
              <a:t>和数据绑定起来。一旦你创建了绑定，</a:t>
            </a:r>
            <a:r>
              <a:rPr lang="en-US" altLang="zh-CN" dirty="0"/>
              <a:t>DOM</a:t>
            </a:r>
            <a:r>
              <a:rPr lang="zh-CN" altLang="en-US" dirty="0"/>
              <a:t>将和数据保持同步，每当变更了数据，</a:t>
            </a:r>
            <a:r>
              <a:rPr lang="en-US" altLang="zh-CN" dirty="0"/>
              <a:t>DOM</a:t>
            </a:r>
            <a:r>
              <a:rPr lang="zh-CN" altLang="en-US" dirty="0"/>
              <a:t>也会相应地更新</a:t>
            </a:r>
          </a:p>
        </p:txBody>
      </p:sp>
    </p:spTree>
    <p:extLst>
      <p:ext uri="{BB962C8B-B14F-4D97-AF65-F5344CB8AC3E}">
        <p14:creationId xmlns:p14="http://schemas.microsoft.com/office/powerpoint/2010/main" val="42863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B0A66-C56C-4432-ADA5-81ED61D7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怎样实现一个简单的双向绑定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C920D-E0BD-4843-BD7C-DEB6B271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我们需要一个方法来识别哪个</a:t>
            </a:r>
            <a:r>
              <a:rPr lang="en-US" altLang="zh-CN" dirty="0"/>
              <a:t>UI</a:t>
            </a:r>
            <a:r>
              <a:rPr lang="zh-CN" altLang="en-US" dirty="0"/>
              <a:t>元素被绑定了相应的属性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我们需要监视属性和</a:t>
            </a:r>
            <a:r>
              <a:rPr lang="en-US" altLang="zh-CN" dirty="0"/>
              <a:t>UI</a:t>
            </a:r>
            <a:r>
              <a:rPr lang="zh-CN" altLang="en-US" dirty="0"/>
              <a:t>元素的变化 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我们需要将所有变化传播到绑定的对象和元素</a:t>
            </a:r>
          </a:p>
        </p:txBody>
      </p:sp>
    </p:spTree>
    <p:extLst>
      <p:ext uri="{BB962C8B-B14F-4D97-AF65-F5344CB8AC3E}">
        <p14:creationId xmlns:p14="http://schemas.microsoft.com/office/powerpoint/2010/main" val="89440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9F96-1EA1-4940-BF01-06CA8541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双向绑定应用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23424-FF54-4888-9D3F-1E90BEA9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联动</a:t>
            </a:r>
            <a:endParaRPr lang="en-US" altLang="zh-CN" dirty="0"/>
          </a:p>
          <a:p>
            <a:r>
              <a:rPr lang="zh-CN" altLang="en-US" dirty="0"/>
              <a:t>表单的提交不在需要获取值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询价中心的应用？？？</a:t>
            </a:r>
          </a:p>
        </p:txBody>
      </p:sp>
    </p:spTree>
    <p:extLst>
      <p:ext uri="{BB962C8B-B14F-4D97-AF65-F5344CB8AC3E}">
        <p14:creationId xmlns:p14="http://schemas.microsoft.com/office/powerpoint/2010/main" val="41669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77944-D4DF-4D31-9509-9B3698206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Angular React </a:t>
            </a:r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0F82EC-41B9-4DBD-A740-7A2152D4D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4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B4F49-8FBC-4277-BEF4-A97C51C8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D7C418F-438C-4EF7-BAD9-C2B6F4BC20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18" y="1825625"/>
            <a:ext cx="27135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5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04D1F-8B76-4B1B-9D14-4460F915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8C9A-8C8E-46DB-8650-F82DFC67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基本组件</a:t>
            </a:r>
            <a:endParaRPr lang="en-US" altLang="zh-CN" dirty="0"/>
          </a:p>
          <a:p>
            <a:r>
              <a:rPr lang="zh-CN" altLang="en-US" dirty="0"/>
              <a:t>全局注册和局部注册</a:t>
            </a:r>
            <a:endParaRPr lang="en-US" altLang="zh-CN" dirty="0"/>
          </a:p>
          <a:p>
            <a:r>
              <a:rPr lang="zh-CN" altLang="en-US" dirty="0"/>
              <a:t>父组件和子组件</a:t>
            </a:r>
            <a:endParaRPr lang="en-US" altLang="zh-CN" dirty="0"/>
          </a:p>
          <a:p>
            <a:r>
              <a:rPr lang="en-US" altLang="zh-CN" dirty="0"/>
              <a:t>props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98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295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Vue是什么</vt:lpstr>
      <vt:lpstr>MVVM</vt:lpstr>
      <vt:lpstr>ViewModel</vt:lpstr>
      <vt:lpstr>数据驱动，结构驱动,双向绑定</vt:lpstr>
      <vt:lpstr>怎样实现一个简单的双向绑定</vt:lpstr>
      <vt:lpstr>双向绑定应用</vt:lpstr>
      <vt:lpstr>Angular React Vue</vt:lpstr>
      <vt:lpstr>组件</vt:lpstr>
      <vt:lpstr>简单引用</vt:lpstr>
      <vt:lpstr>props</vt:lpstr>
      <vt:lpstr>PowerPoint 演示文稿</vt:lpstr>
      <vt:lpstr>Web应用需要解决的问题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孙文权</dc:creator>
  <cp:lastModifiedBy>孙文权</cp:lastModifiedBy>
  <cp:revision>23</cp:revision>
  <dcterms:created xsi:type="dcterms:W3CDTF">2017-07-26T07:45:04Z</dcterms:created>
  <dcterms:modified xsi:type="dcterms:W3CDTF">2017-07-28T06:37:45Z</dcterms:modified>
</cp:coreProperties>
</file>