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6"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91"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90" r:id="rId28"/>
    <p:sldId id="281" r:id="rId29"/>
    <p:sldId id="288" r:id="rId30"/>
    <p:sldId id="289" r:id="rId31"/>
    <p:sldId id="285" r:id="rId32"/>
    <p:sldId id="286" r:id="rId33"/>
    <p:sldId id="287" r:id="rId3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14" autoAdjust="0"/>
  </p:normalViewPr>
  <p:slideViewPr>
    <p:cSldViewPr snapToGrid="0">
      <p:cViewPr varScale="1">
        <p:scale>
          <a:sx n="50" d="100"/>
          <a:sy n="50" d="100"/>
        </p:scale>
        <p:origin x="93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685adf15ab_9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685adf15ab_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685adf15ab_9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685adf15ab_9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2306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3685adf15ab_1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6" name="Google Shape;286;g3685adf15ab_1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685adf15ab_1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g3685adf15ab_1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685adf15ab_1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g3685adf15ab_1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685adf15ab_1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g3685adf15ab_1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3685adf15ab_2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4" name="Google Shape;344;g3685adf15ab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3685adf15ab_16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5" name="Google Shape;355;g3685adf15ab_16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3685adf15ab_11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3" name="Google Shape;363;g3685adf15ab_1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3685adf15ab_11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8" name="Google Shape;368;g3685adf15ab_1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685adf15ab_24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g3685adf15ab_24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685adf15ab_1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g3685adf15ab_1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685adf15ab_2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g3685adf15ab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3685adf15ab_2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5" name="Google Shape;395;g3685adf15ab_2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685adf15ab_2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g3685adf15ab_2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685adf15ab_5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9" name="Google Shape;419;g3685adf15ab_5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3685adf15ab_2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9" name="Google Shape;429;g3685adf15ab_2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3685adf15ab_5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34" name="Google Shape;434;g3685adf15ab_5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3685adf15ab_2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7" name="Google Shape;447;g3685adf15ab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3685adf15ab_2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7" name="Google Shape;447;g3685adf15ab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3685adf15ab_2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7" name="Google Shape;447;g3685adf15ab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921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685adf15ab_26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g3685adf15ab_2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3685adf15ab_2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7" name="Google Shape;447;g3685adf15ab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4746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3685adf15ab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6" name="Google Shape;496;g3685adf15ab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3685adf15ab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3685adf15ab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3685adf15ab_9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3685adf15ab_9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1" name="Google Shape;1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685adf15ab_8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7800" lvl="0" indent="0" algn="l" rtl="0">
              <a:lnSpc>
                <a:spcPct val="90000"/>
              </a:lnSpc>
              <a:spcBef>
                <a:spcPts val="0"/>
              </a:spcBef>
              <a:spcAft>
                <a:spcPts val="0"/>
              </a:spcAft>
              <a:buSzPts val="2800"/>
              <a:buNone/>
            </a:pPr>
            <a:r>
              <a:rPr lang="en-US" altLang="ko-KR" sz="1100" b="1" dirty="0"/>
              <a:t>OCP</a:t>
            </a:r>
            <a:r>
              <a:rPr lang="ko-KR" altLang="en-US" sz="1100" dirty="0"/>
              <a:t> </a:t>
            </a:r>
            <a:r>
              <a:rPr lang="en-US" altLang="ko-KR" sz="1100" dirty="0"/>
              <a:t>:</a:t>
            </a:r>
            <a:endParaRPr lang="ko-KR" altLang="en-US" dirty="0"/>
          </a:p>
          <a:p>
            <a:pPr marL="177800" lvl="0" indent="0" algn="l" rtl="0">
              <a:lnSpc>
                <a:spcPct val="90000"/>
              </a:lnSpc>
              <a:spcBef>
                <a:spcPts val="0"/>
              </a:spcBef>
              <a:spcAft>
                <a:spcPts val="0"/>
              </a:spcAft>
              <a:buSzPts val="2800"/>
              <a:buNone/>
            </a:pPr>
            <a:r>
              <a:rPr lang="en-US" altLang="ko-KR" sz="1100" dirty="0"/>
              <a:t>Test</a:t>
            </a:r>
            <a:r>
              <a:rPr lang="ko-KR" altLang="en-US" sz="1100" dirty="0"/>
              <a:t> </a:t>
            </a:r>
            <a:r>
              <a:rPr lang="en-US" altLang="ko-KR" sz="1100" dirty="0"/>
              <a:t>Scenario</a:t>
            </a:r>
            <a:r>
              <a:rPr lang="ko-KR" altLang="en-US" sz="1100" dirty="0"/>
              <a:t> 기능을 구현하다가 </a:t>
            </a:r>
            <a:r>
              <a:rPr lang="en-US" altLang="ko-KR" sz="1100" dirty="0"/>
              <a:t>Test</a:t>
            </a:r>
            <a:r>
              <a:rPr lang="ko-KR" altLang="en-US" sz="1100" dirty="0"/>
              <a:t> </a:t>
            </a:r>
            <a:r>
              <a:rPr lang="en-US" altLang="ko-KR" sz="1100" dirty="0"/>
              <a:t>Scenario</a:t>
            </a:r>
            <a:r>
              <a:rPr lang="ko-KR" altLang="en-US" sz="1100" dirty="0"/>
              <a:t> 기능이 추가될 수 있다고 생각하여</a:t>
            </a:r>
            <a:br>
              <a:rPr lang="ko-KR" altLang="en-US" sz="1100" dirty="0"/>
            </a:br>
            <a:r>
              <a:rPr lang="en-US" altLang="ko-KR" sz="1100" dirty="0"/>
              <a:t>OCP</a:t>
            </a:r>
            <a:r>
              <a:rPr lang="ko-KR" altLang="en-US" sz="1100" dirty="0"/>
              <a:t>를 만족할 수 있게끔</a:t>
            </a:r>
            <a:r>
              <a:rPr lang="en-US" altLang="ko-KR" sz="1100" dirty="0"/>
              <a:t>, </a:t>
            </a:r>
            <a:r>
              <a:rPr lang="ko-KR" altLang="en-US" sz="1100" dirty="0"/>
              <a:t>인터페이스를 분리하고 공통 부분을 </a:t>
            </a:r>
            <a:r>
              <a:rPr lang="en-US" altLang="ko-KR" sz="1100" dirty="0"/>
              <a:t>abstract</a:t>
            </a:r>
            <a:r>
              <a:rPr lang="ko-KR" altLang="en-US" sz="1100" dirty="0"/>
              <a:t> 클래스로 구현하였습니다</a:t>
            </a:r>
            <a:r>
              <a:rPr lang="en-US" altLang="ko-KR" sz="1100" dirty="0"/>
              <a:t>.</a:t>
            </a:r>
            <a:endParaRPr lang="ko-KR" altLang="en-US" dirty="0"/>
          </a:p>
          <a:p>
            <a:pPr marL="177800" lvl="0" indent="0" algn="l" rtl="0">
              <a:lnSpc>
                <a:spcPct val="90000"/>
              </a:lnSpc>
              <a:spcBef>
                <a:spcPts val="0"/>
              </a:spcBef>
              <a:spcAft>
                <a:spcPts val="0"/>
              </a:spcAft>
              <a:buSzPts val="2800"/>
              <a:buNone/>
            </a:pPr>
            <a:endParaRPr lang="ko-KR" altLang="en-US" sz="1100" dirty="0"/>
          </a:p>
          <a:p>
            <a:pPr marL="177800" lvl="0" indent="0" algn="l" rtl="0">
              <a:lnSpc>
                <a:spcPct val="90000"/>
              </a:lnSpc>
              <a:spcBef>
                <a:spcPts val="0"/>
              </a:spcBef>
              <a:spcAft>
                <a:spcPts val="0"/>
              </a:spcAft>
              <a:buSzPts val="2800"/>
              <a:buNone/>
            </a:pPr>
            <a:r>
              <a:rPr lang="en-US" altLang="ko-KR" sz="1100" b="1" dirty="0"/>
              <a:t>Factory</a:t>
            </a:r>
            <a:r>
              <a:rPr lang="ko-KR" altLang="en-US" sz="1100" b="1" dirty="0"/>
              <a:t> 패턴 </a:t>
            </a:r>
            <a:r>
              <a:rPr lang="en-US" altLang="ko-KR" sz="1100" b="1" dirty="0"/>
              <a:t>:</a:t>
            </a:r>
            <a:endParaRPr lang="ko-KR" altLang="en-US" dirty="0"/>
          </a:p>
          <a:p>
            <a:pPr marL="177800" lvl="0" indent="0" algn="l" rtl="0">
              <a:lnSpc>
                <a:spcPct val="90000"/>
              </a:lnSpc>
              <a:spcBef>
                <a:spcPts val="0"/>
              </a:spcBef>
              <a:spcAft>
                <a:spcPts val="0"/>
              </a:spcAft>
              <a:buSzPts val="2800"/>
              <a:buNone/>
            </a:pPr>
            <a:r>
              <a:rPr lang="en-US" altLang="ko-KR" sz="1100" dirty="0"/>
              <a:t>OCP</a:t>
            </a:r>
            <a:r>
              <a:rPr lang="ko-KR" altLang="en-US" sz="1100" dirty="0"/>
              <a:t>로 여러 개로 구현된 </a:t>
            </a:r>
            <a:r>
              <a:rPr lang="en-US" altLang="ko-KR" sz="1100" dirty="0"/>
              <a:t>Concrete</a:t>
            </a:r>
            <a:r>
              <a:rPr lang="ko-KR" altLang="en-US" sz="1100" dirty="0"/>
              <a:t> </a:t>
            </a:r>
            <a:r>
              <a:rPr lang="en-US" altLang="ko-KR" sz="1100" dirty="0"/>
              <a:t>Class</a:t>
            </a:r>
            <a:r>
              <a:rPr lang="ko-KR" altLang="en-US" sz="1100" dirty="0"/>
              <a:t>들을 실사용하기 편리하도록 </a:t>
            </a:r>
            <a:r>
              <a:rPr lang="en-US" altLang="ko-KR" sz="1100" dirty="0"/>
              <a:t>Factory</a:t>
            </a:r>
            <a:r>
              <a:rPr lang="ko-KR" altLang="en-US" sz="1100" dirty="0"/>
              <a:t> 패턴을 사용하였습니다</a:t>
            </a:r>
            <a:r>
              <a:rPr lang="en-US" altLang="ko-KR" sz="1100" dirty="0"/>
              <a:t>.</a:t>
            </a:r>
            <a:endParaRPr lang="ko-KR" altLang="en-US" dirty="0"/>
          </a:p>
          <a:p>
            <a:pPr marL="0" lvl="0" indent="0" algn="l" rtl="0">
              <a:lnSpc>
                <a:spcPct val="100000"/>
              </a:lnSpc>
              <a:spcBef>
                <a:spcPts val="0"/>
              </a:spcBef>
              <a:spcAft>
                <a:spcPts val="0"/>
              </a:spcAft>
              <a:buSzPts val="1100"/>
              <a:buNone/>
            </a:pPr>
            <a:endParaRPr dirty="0"/>
          </a:p>
        </p:txBody>
      </p:sp>
      <p:sp>
        <p:nvSpPr>
          <p:cNvPr id="196" name="Google Shape;196;g3685adf15ab_8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685adf15ab_5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2" name="Google Shape;202;g3685adf15ab_5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8" name="Google Shape;21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685adf15ab_6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685adf15ab_6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685adf15ab_6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685adf15ab_6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슬라이드">
  <p:cSld name="제목 슬라이드">
    <p:spTree>
      <p:nvGrpSpPr>
        <p:cNvPr id="1" name="Shape 11"/>
        <p:cNvGrpSpPr/>
        <p:nvPr/>
      </p:nvGrpSpPr>
      <p:grpSpPr>
        <a:xfrm>
          <a:off x="0" y="0"/>
          <a:ext cx="0" cy="0"/>
          <a:chOff x="0" y="0"/>
          <a:chExt cx="0" cy="0"/>
        </a:xfrm>
      </p:grpSpPr>
      <p:sp>
        <p:nvSpPr>
          <p:cNvPr id="12" name="Google Shape;12;p2"/>
          <p:cNvSpPr txBox="1">
            <a:spLocks noGrp="1"/>
          </p:cNvSpPr>
          <p:nvPr>
            <p:ph type="body" idx="1"/>
          </p:nvPr>
        </p:nvSpPr>
        <p:spPr>
          <a:xfrm>
            <a:off x="7671999" y="5301208"/>
            <a:ext cx="3987692" cy="889496"/>
          </a:xfrm>
          <a:prstGeom prst="rect">
            <a:avLst/>
          </a:prstGeom>
          <a:noFill/>
          <a:ln>
            <a:noFill/>
          </a:ln>
        </p:spPr>
        <p:txBody>
          <a:bodyPr spcFirstLastPara="1" wrap="square" lIns="0" tIns="45700" rIns="91425" bIns="45700" anchor="t" anchorCtr="0">
            <a:normAutofit/>
          </a:bodyPr>
          <a:lstStyle>
            <a:lvl1pPr marL="457200" lvl="0" indent="-228600" algn="r">
              <a:lnSpc>
                <a:spcPct val="90000"/>
              </a:lnSpc>
              <a:spcBef>
                <a:spcPts val="1000"/>
              </a:spcBef>
              <a:spcAft>
                <a:spcPts val="0"/>
              </a:spcAft>
              <a:buClr>
                <a:srgbClr val="262626"/>
              </a:buClr>
              <a:buSzPts val="1500"/>
              <a:buNone/>
              <a:defRPr sz="1500" b="0">
                <a:solidFill>
                  <a:srgbClr val="262626"/>
                </a:solidFill>
                <a:latin typeface="Malgun Gothic"/>
                <a:ea typeface="Malgun Gothic"/>
                <a:cs typeface="Malgun Gothic"/>
                <a:sym typeface="Malgun Gothic"/>
              </a:defRPr>
            </a:lvl1pPr>
            <a:lvl2pPr marL="914400" lvl="1" indent="-381000" algn="l">
              <a:lnSpc>
                <a:spcPct val="90000"/>
              </a:lnSpc>
              <a:spcBef>
                <a:spcPts val="500"/>
              </a:spcBef>
              <a:spcAft>
                <a:spcPts val="0"/>
              </a:spcAft>
              <a:buClr>
                <a:srgbClr val="7F7F7F"/>
              </a:buClr>
              <a:buSzPts val="2400"/>
              <a:buChar char="•"/>
              <a:defRPr>
                <a:solidFill>
                  <a:srgbClr val="7F7F7F"/>
                </a:solidFill>
              </a:defRPr>
            </a:lvl2pPr>
            <a:lvl3pPr marL="1371600" lvl="2" indent="-355600" algn="l">
              <a:lnSpc>
                <a:spcPct val="90000"/>
              </a:lnSpc>
              <a:spcBef>
                <a:spcPts val="500"/>
              </a:spcBef>
              <a:spcAft>
                <a:spcPts val="0"/>
              </a:spcAft>
              <a:buClr>
                <a:srgbClr val="7F7F7F"/>
              </a:buClr>
              <a:buSzPts val="2000"/>
              <a:buChar char="•"/>
              <a:defRPr>
                <a:solidFill>
                  <a:srgbClr val="7F7F7F"/>
                </a:solidFill>
              </a:defRPr>
            </a:lvl3pPr>
            <a:lvl4pPr marL="1828800" lvl="3" indent="-342900" algn="l">
              <a:lnSpc>
                <a:spcPct val="90000"/>
              </a:lnSpc>
              <a:spcBef>
                <a:spcPts val="500"/>
              </a:spcBef>
              <a:spcAft>
                <a:spcPts val="0"/>
              </a:spcAft>
              <a:buClr>
                <a:srgbClr val="7F7F7F"/>
              </a:buClr>
              <a:buSzPts val="1800"/>
              <a:buChar char="•"/>
              <a:defRPr>
                <a:solidFill>
                  <a:srgbClr val="7F7F7F"/>
                </a:solidFill>
              </a:defRPr>
            </a:lvl4pPr>
            <a:lvl5pPr marL="2286000" lvl="4" indent="-342900" algn="l">
              <a:lnSpc>
                <a:spcPct val="90000"/>
              </a:lnSpc>
              <a:spcBef>
                <a:spcPts val="500"/>
              </a:spcBef>
              <a:spcAft>
                <a:spcPts val="0"/>
              </a:spcAft>
              <a:buClr>
                <a:srgbClr val="7F7F7F"/>
              </a:buClr>
              <a:buSzPts val="1800"/>
              <a:buChar char="•"/>
              <a:defRPr>
                <a:solidFill>
                  <a:srgbClr val="7F7F7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 name="Google Shape;13;p2"/>
          <p:cNvSpPr txBox="1"/>
          <p:nvPr/>
        </p:nvSpPr>
        <p:spPr>
          <a:xfrm>
            <a:off x="618827" y="321810"/>
            <a:ext cx="1794274" cy="246221"/>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chemeClr val="dk1"/>
              </a:buClr>
              <a:buSzPts val="1600"/>
              <a:buFont typeface="Arial"/>
              <a:buNone/>
            </a:pPr>
            <a:r>
              <a:rPr lang="ko-KR" sz="1600" b="1" i="0" u="none" strike="noStrike" cap="none">
                <a:solidFill>
                  <a:schemeClr val="dk1"/>
                </a:solidFill>
                <a:latin typeface="Malgun Gothic"/>
                <a:ea typeface="Malgun Gothic"/>
                <a:cs typeface="Malgun Gothic"/>
                <a:sym typeface="Malgun Gothic"/>
              </a:rPr>
              <a:t>Create your value </a:t>
            </a:r>
            <a:endParaRPr sz="1600" b="1" i="0" u="none" strike="noStrike" cap="none">
              <a:solidFill>
                <a:schemeClr val="dk1"/>
              </a:solidFill>
              <a:latin typeface="Malgun Gothic"/>
              <a:ea typeface="Malgun Gothic"/>
              <a:cs typeface="Malgun Gothic"/>
              <a:sym typeface="Malgun Gothic"/>
            </a:endParaRPr>
          </a:p>
        </p:txBody>
      </p:sp>
      <p:sp>
        <p:nvSpPr>
          <p:cNvPr id="14" name="Google Shape;14;p2"/>
          <p:cNvSpPr txBox="1">
            <a:spLocks noGrp="1"/>
          </p:cNvSpPr>
          <p:nvPr>
            <p:ph type="body" idx="2"/>
          </p:nvPr>
        </p:nvSpPr>
        <p:spPr>
          <a:xfrm>
            <a:off x="1329231" y="1952626"/>
            <a:ext cx="6317711" cy="1260351"/>
          </a:xfrm>
          <a:prstGeom prst="rect">
            <a:avLst/>
          </a:prstGeom>
          <a:noFill/>
          <a:ln>
            <a:noFill/>
          </a:ln>
        </p:spPr>
        <p:txBody>
          <a:bodyPr spcFirstLastPara="1" wrap="square" lIns="0" tIns="45700" rIns="91425" bIns="45700" anchor="ctr" anchorCtr="0">
            <a:noAutofit/>
          </a:bodyPr>
          <a:lstStyle>
            <a:lvl1pPr marL="457200" lvl="0" indent="-228600" algn="l">
              <a:lnSpc>
                <a:spcPct val="90000"/>
              </a:lnSpc>
              <a:spcBef>
                <a:spcPts val="0"/>
              </a:spcBef>
              <a:spcAft>
                <a:spcPts val="0"/>
              </a:spcAft>
              <a:buClr>
                <a:schemeClr val="dk1"/>
              </a:buClr>
              <a:buSzPts val="3200"/>
              <a:buNone/>
              <a:defRPr sz="3200" b="1">
                <a:solidFill>
                  <a:schemeClr val="dk1"/>
                </a:solidFill>
                <a:latin typeface="Malgun Gothic"/>
                <a:ea typeface="Malgun Gothic"/>
                <a:cs typeface="Malgun Gothic"/>
                <a:sym typeface="Malgun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5" name="Google Shape;15;p2"/>
          <p:cNvGrpSpPr/>
          <p:nvPr/>
        </p:nvGrpSpPr>
        <p:grpSpPr>
          <a:xfrm>
            <a:off x="1107692" y="1513269"/>
            <a:ext cx="6785846" cy="3239999"/>
            <a:chOff x="900000" y="1513268"/>
            <a:chExt cx="5513500" cy="3239999"/>
          </a:xfrm>
        </p:grpSpPr>
        <p:grpSp>
          <p:nvGrpSpPr>
            <p:cNvPr id="16" name="Google Shape;16;p2"/>
            <p:cNvGrpSpPr/>
            <p:nvPr/>
          </p:nvGrpSpPr>
          <p:grpSpPr>
            <a:xfrm>
              <a:off x="900000" y="1513268"/>
              <a:ext cx="180000" cy="3239999"/>
              <a:chOff x="900000" y="1513268"/>
              <a:chExt cx="180000" cy="3239999"/>
            </a:xfrm>
          </p:grpSpPr>
          <p:sp>
            <p:nvSpPr>
              <p:cNvPr id="17" name="Google Shape;17;p2"/>
              <p:cNvSpPr/>
              <p:nvPr/>
            </p:nvSpPr>
            <p:spPr>
              <a:xfrm>
                <a:off x="900000" y="1513268"/>
                <a:ext cx="180000" cy="360000"/>
              </a:xfrm>
              <a:prstGeom prst="rect">
                <a:avLst/>
              </a:prstGeom>
              <a:solidFill>
                <a:srgbClr val="005AB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sp>
            <p:nvSpPr>
              <p:cNvPr id="18" name="Google Shape;18;p2"/>
              <p:cNvSpPr/>
              <p:nvPr/>
            </p:nvSpPr>
            <p:spPr>
              <a:xfrm rot="10800000">
                <a:off x="900000" y="4393267"/>
                <a:ext cx="180000" cy="360000"/>
              </a:xfrm>
              <a:prstGeom prst="rect">
                <a:avLst/>
              </a:prstGeom>
              <a:solidFill>
                <a:srgbClr val="005AB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grpSp>
        <p:grpSp>
          <p:nvGrpSpPr>
            <p:cNvPr id="19" name="Google Shape;19;p2"/>
            <p:cNvGrpSpPr/>
            <p:nvPr/>
          </p:nvGrpSpPr>
          <p:grpSpPr>
            <a:xfrm>
              <a:off x="900000" y="1513268"/>
              <a:ext cx="5513500" cy="3239999"/>
              <a:chOff x="900000" y="1513268"/>
              <a:chExt cx="5513500" cy="3239999"/>
            </a:xfrm>
          </p:grpSpPr>
          <p:sp>
            <p:nvSpPr>
              <p:cNvPr id="20" name="Google Shape;20;p2"/>
              <p:cNvSpPr/>
              <p:nvPr/>
            </p:nvSpPr>
            <p:spPr>
              <a:xfrm>
                <a:off x="6233500" y="1513268"/>
                <a:ext cx="180000" cy="360000"/>
              </a:xfrm>
              <a:prstGeom prst="rect">
                <a:avLst/>
              </a:prstGeom>
              <a:solidFill>
                <a:srgbClr val="005AB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5AB4"/>
                  </a:solidFill>
                  <a:latin typeface="Malgun Gothic"/>
                  <a:ea typeface="Malgun Gothic"/>
                  <a:cs typeface="Malgun Gothic"/>
                  <a:sym typeface="Malgun Gothic"/>
                </a:endParaRPr>
              </a:p>
            </p:txBody>
          </p:sp>
          <p:grpSp>
            <p:nvGrpSpPr>
              <p:cNvPr id="21" name="Google Shape;21;p2"/>
              <p:cNvGrpSpPr/>
              <p:nvPr/>
            </p:nvGrpSpPr>
            <p:grpSpPr>
              <a:xfrm>
                <a:off x="900000" y="1513269"/>
                <a:ext cx="5513500" cy="3239997"/>
                <a:chOff x="900000" y="1513269"/>
                <a:chExt cx="3240000" cy="3239997"/>
              </a:xfrm>
            </p:grpSpPr>
            <p:sp>
              <p:nvSpPr>
                <p:cNvPr id="22" name="Google Shape;22;p2"/>
                <p:cNvSpPr/>
                <p:nvPr/>
              </p:nvSpPr>
              <p:spPr>
                <a:xfrm rot="-5400000">
                  <a:off x="2430000" y="-16731"/>
                  <a:ext cx="180000" cy="3240000"/>
                </a:xfrm>
                <a:prstGeom prst="rect">
                  <a:avLst/>
                </a:prstGeom>
                <a:solidFill>
                  <a:srgbClr val="005AB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sp>
              <p:nvSpPr>
                <p:cNvPr id="23" name="Google Shape;23;p2"/>
                <p:cNvSpPr/>
                <p:nvPr/>
              </p:nvSpPr>
              <p:spPr>
                <a:xfrm rot="5400000">
                  <a:off x="2430000" y="3043266"/>
                  <a:ext cx="180000" cy="3240000"/>
                </a:xfrm>
                <a:prstGeom prst="rect">
                  <a:avLst/>
                </a:prstGeom>
                <a:solidFill>
                  <a:srgbClr val="005AB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grpSp>
          <p:sp>
            <p:nvSpPr>
              <p:cNvPr id="24" name="Google Shape;24;p2"/>
              <p:cNvSpPr/>
              <p:nvPr/>
            </p:nvSpPr>
            <p:spPr>
              <a:xfrm rot="10800000">
                <a:off x="6233500" y="4393267"/>
                <a:ext cx="180000" cy="360000"/>
              </a:xfrm>
              <a:prstGeom prst="rect">
                <a:avLst/>
              </a:prstGeom>
              <a:solidFill>
                <a:srgbClr val="005AB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grpSp>
      </p:grpSp>
      <p:sp>
        <p:nvSpPr>
          <p:cNvPr id="25" name="Google Shape;25;p2"/>
          <p:cNvSpPr txBox="1">
            <a:spLocks noGrp="1"/>
          </p:cNvSpPr>
          <p:nvPr>
            <p:ph type="body" idx="3"/>
          </p:nvPr>
        </p:nvSpPr>
        <p:spPr>
          <a:xfrm>
            <a:off x="1329231" y="3356992"/>
            <a:ext cx="6317711" cy="720081"/>
          </a:xfrm>
          <a:prstGeom prst="rect">
            <a:avLst/>
          </a:prstGeom>
          <a:noFill/>
          <a:ln>
            <a:noFill/>
          </a:ln>
        </p:spPr>
        <p:txBody>
          <a:bodyPr spcFirstLastPara="1" wrap="square" lIns="0" tIns="45700" rIns="91425" bIns="45700" anchor="ctr" anchorCtr="0">
            <a:noAutofit/>
          </a:bodyPr>
          <a:lstStyle>
            <a:lvl1pPr marL="457200" lvl="0" indent="-228600" algn="l">
              <a:lnSpc>
                <a:spcPct val="90000"/>
              </a:lnSpc>
              <a:spcBef>
                <a:spcPts val="0"/>
              </a:spcBef>
              <a:spcAft>
                <a:spcPts val="0"/>
              </a:spcAft>
              <a:buClr>
                <a:srgbClr val="7F7F7F"/>
              </a:buClr>
              <a:buSzPts val="2000"/>
              <a:buNone/>
              <a:defRPr sz="2000" b="1">
                <a:solidFill>
                  <a:srgbClr val="7F7F7F"/>
                </a:solidFill>
                <a:latin typeface="Malgun Gothic"/>
                <a:ea typeface="Malgun Gothic"/>
                <a:cs typeface="Malgun Gothic"/>
                <a:sym typeface="Malgun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2"/>
          <p:cNvSpPr txBox="1">
            <a:spLocks noGrp="1"/>
          </p:cNvSpPr>
          <p:nvPr>
            <p:ph type="body" idx="4"/>
          </p:nvPr>
        </p:nvSpPr>
        <p:spPr>
          <a:xfrm>
            <a:off x="7671999" y="4928089"/>
            <a:ext cx="3987692" cy="373118"/>
          </a:xfrm>
          <a:prstGeom prst="rect">
            <a:avLst/>
          </a:prstGeom>
          <a:noFill/>
          <a:ln>
            <a:noFill/>
          </a:ln>
        </p:spPr>
        <p:txBody>
          <a:bodyPr spcFirstLastPara="1" wrap="square" lIns="0" tIns="45700" rIns="91425" bIns="45700" anchor="t" anchorCtr="0">
            <a:normAutofit/>
          </a:bodyPr>
          <a:lstStyle>
            <a:lvl1pPr marL="457200" lvl="0" indent="-228600" algn="r">
              <a:lnSpc>
                <a:spcPct val="90000"/>
              </a:lnSpc>
              <a:spcBef>
                <a:spcPts val="1000"/>
              </a:spcBef>
              <a:spcAft>
                <a:spcPts val="0"/>
              </a:spcAft>
              <a:buClr>
                <a:srgbClr val="262626"/>
              </a:buClr>
              <a:buSzPts val="1600"/>
              <a:buNone/>
              <a:defRPr sz="1600" b="0">
                <a:solidFill>
                  <a:srgbClr val="262626"/>
                </a:solidFill>
                <a:latin typeface="Malgun Gothic"/>
                <a:ea typeface="Malgun Gothic"/>
                <a:cs typeface="Malgun Gothic"/>
                <a:sym typeface="Malgun Gothic"/>
              </a:defRPr>
            </a:lvl1pPr>
            <a:lvl2pPr marL="914400" lvl="1" indent="-381000" algn="l">
              <a:lnSpc>
                <a:spcPct val="90000"/>
              </a:lnSpc>
              <a:spcBef>
                <a:spcPts val="500"/>
              </a:spcBef>
              <a:spcAft>
                <a:spcPts val="0"/>
              </a:spcAft>
              <a:buClr>
                <a:srgbClr val="7F7F7F"/>
              </a:buClr>
              <a:buSzPts val="2400"/>
              <a:buChar char="•"/>
              <a:defRPr>
                <a:solidFill>
                  <a:srgbClr val="7F7F7F"/>
                </a:solidFill>
              </a:defRPr>
            </a:lvl2pPr>
            <a:lvl3pPr marL="1371600" lvl="2" indent="-355600" algn="l">
              <a:lnSpc>
                <a:spcPct val="90000"/>
              </a:lnSpc>
              <a:spcBef>
                <a:spcPts val="500"/>
              </a:spcBef>
              <a:spcAft>
                <a:spcPts val="0"/>
              </a:spcAft>
              <a:buClr>
                <a:srgbClr val="7F7F7F"/>
              </a:buClr>
              <a:buSzPts val="2000"/>
              <a:buChar char="•"/>
              <a:defRPr>
                <a:solidFill>
                  <a:srgbClr val="7F7F7F"/>
                </a:solidFill>
              </a:defRPr>
            </a:lvl3pPr>
            <a:lvl4pPr marL="1828800" lvl="3" indent="-342900" algn="l">
              <a:lnSpc>
                <a:spcPct val="90000"/>
              </a:lnSpc>
              <a:spcBef>
                <a:spcPts val="500"/>
              </a:spcBef>
              <a:spcAft>
                <a:spcPts val="0"/>
              </a:spcAft>
              <a:buClr>
                <a:srgbClr val="7F7F7F"/>
              </a:buClr>
              <a:buSzPts val="1800"/>
              <a:buChar char="•"/>
              <a:defRPr>
                <a:solidFill>
                  <a:srgbClr val="7F7F7F"/>
                </a:solidFill>
              </a:defRPr>
            </a:lvl4pPr>
            <a:lvl5pPr marL="2286000" lvl="4" indent="-342900" algn="l">
              <a:lnSpc>
                <a:spcPct val="90000"/>
              </a:lnSpc>
              <a:spcBef>
                <a:spcPts val="500"/>
              </a:spcBef>
              <a:spcAft>
                <a:spcPts val="0"/>
              </a:spcAft>
              <a:buClr>
                <a:srgbClr val="7F7F7F"/>
              </a:buClr>
              <a:buSzPts val="1800"/>
              <a:buChar char="•"/>
              <a:defRPr>
                <a:solidFill>
                  <a:srgbClr val="7F7F7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제목 슬라이드">
  <p:cSld name="1_제목 슬라이드">
    <p:spTree>
      <p:nvGrpSpPr>
        <p:cNvPr id="1" name="Shape 27"/>
        <p:cNvGrpSpPr/>
        <p:nvPr/>
      </p:nvGrpSpPr>
      <p:grpSpPr>
        <a:xfrm>
          <a:off x="0" y="0"/>
          <a:ext cx="0" cy="0"/>
          <a:chOff x="0" y="0"/>
          <a:chExt cx="0" cy="0"/>
        </a:xfrm>
      </p:grpSpPr>
      <p:sp>
        <p:nvSpPr>
          <p:cNvPr id="28" name="Google Shape;28;p3"/>
          <p:cNvSpPr txBox="1">
            <a:spLocks noGrp="1"/>
          </p:cNvSpPr>
          <p:nvPr>
            <p:ph type="body" idx="1"/>
          </p:nvPr>
        </p:nvSpPr>
        <p:spPr>
          <a:xfrm>
            <a:off x="1632000" y="1860184"/>
            <a:ext cx="8928000" cy="2533083"/>
          </a:xfrm>
          <a:prstGeom prst="rect">
            <a:avLst/>
          </a:prstGeom>
          <a:noFill/>
          <a:ln>
            <a:noFill/>
          </a:ln>
        </p:spPr>
        <p:txBody>
          <a:bodyPr spcFirstLastPara="1" wrap="square" lIns="0" tIns="45700" rIns="91425" bIns="45700" anchor="ctr" anchorCtr="0">
            <a:noAutofit/>
          </a:bodyPr>
          <a:lstStyle>
            <a:lvl1pPr marL="457200" lvl="0" indent="-228600" algn="ctr">
              <a:lnSpc>
                <a:spcPct val="90000"/>
              </a:lnSpc>
              <a:spcBef>
                <a:spcPts val="0"/>
              </a:spcBef>
              <a:spcAft>
                <a:spcPts val="0"/>
              </a:spcAft>
              <a:buClr>
                <a:schemeClr val="dk1"/>
              </a:buClr>
              <a:buSzPts val="3200"/>
              <a:buNone/>
              <a:defRPr sz="3200" b="1">
                <a:solidFill>
                  <a:schemeClr val="dk1"/>
                </a:solidFill>
                <a:latin typeface="Malgun Gothic"/>
                <a:ea typeface="Malgun Gothic"/>
                <a:cs typeface="Malgun Gothic"/>
                <a:sym typeface="Malgun Gothic"/>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29" name="Google Shape;29;p3"/>
          <p:cNvGrpSpPr/>
          <p:nvPr/>
        </p:nvGrpSpPr>
        <p:grpSpPr>
          <a:xfrm>
            <a:off x="1107688" y="1500183"/>
            <a:ext cx="10145030" cy="3253087"/>
            <a:chOff x="899998" y="1500182"/>
            <a:chExt cx="5513502" cy="3253087"/>
          </a:xfrm>
        </p:grpSpPr>
        <p:sp>
          <p:nvSpPr>
            <p:cNvPr id="30" name="Google Shape;30;p3"/>
            <p:cNvSpPr/>
            <p:nvPr/>
          </p:nvSpPr>
          <p:spPr>
            <a:xfrm>
              <a:off x="899999" y="1513268"/>
              <a:ext cx="58695" cy="1080000"/>
            </a:xfrm>
            <a:prstGeom prst="rect">
              <a:avLst/>
            </a:prstGeom>
            <a:solidFill>
              <a:srgbClr val="005AB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grpSp>
          <p:nvGrpSpPr>
            <p:cNvPr id="31" name="Google Shape;31;p3"/>
            <p:cNvGrpSpPr/>
            <p:nvPr/>
          </p:nvGrpSpPr>
          <p:grpSpPr>
            <a:xfrm>
              <a:off x="899998" y="1500182"/>
              <a:ext cx="5513502" cy="3253087"/>
              <a:chOff x="899998" y="1500182"/>
              <a:chExt cx="5513502" cy="3253087"/>
            </a:xfrm>
          </p:grpSpPr>
          <p:grpSp>
            <p:nvGrpSpPr>
              <p:cNvPr id="32" name="Google Shape;32;p3"/>
              <p:cNvGrpSpPr/>
              <p:nvPr/>
            </p:nvGrpSpPr>
            <p:grpSpPr>
              <a:xfrm>
                <a:off x="899998" y="1500182"/>
                <a:ext cx="5513502" cy="3253087"/>
                <a:chOff x="899999" y="1500182"/>
                <a:chExt cx="3240002" cy="3253087"/>
              </a:xfrm>
            </p:grpSpPr>
            <p:sp>
              <p:nvSpPr>
                <p:cNvPr id="33" name="Google Shape;33;p3"/>
                <p:cNvSpPr/>
                <p:nvPr/>
              </p:nvSpPr>
              <p:spPr>
                <a:xfrm rot="-5400000">
                  <a:off x="1880752" y="519429"/>
                  <a:ext cx="108000" cy="2069506"/>
                </a:xfrm>
                <a:prstGeom prst="rect">
                  <a:avLst/>
                </a:prstGeom>
                <a:solidFill>
                  <a:srgbClr val="005AB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sp>
              <p:nvSpPr>
                <p:cNvPr id="34" name="Google Shape;34;p3"/>
                <p:cNvSpPr/>
                <p:nvPr/>
              </p:nvSpPr>
              <p:spPr>
                <a:xfrm rot="5400000">
                  <a:off x="3051247" y="3664515"/>
                  <a:ext cx="108000" cy="2069507"/>
                </a:xfrm>
                <a:prstGeom prst="rect">
                  <a:avLst/>
                </a:prstGeom>
                <a:solidFill>
                  <a:srgbClr val="005AB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grpSp>
          <p:sp>
            <p:nvSpPr>
              <p:cNvPr id="35" name="Google Shape;35;p3"/>
              <p:cNvSpPr/>
              <p:nvPr/>
            </p:nvSpPr>
            <p:spPr>
              <a:xfrm rot="10800000">
                <a:off x="6354805" y="3673267"/>
                <a:ext cx="58695" cy="1080000"/>
              </a:xfrm>
              <a:prstGeom prst="rect">
                <a:avLst/>
              </a:prstGeom>
              <a:solidFill>
                <a:srgbClr val="005AB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제목 슬라이드">
  <p:cSld name="2_제목 슬라이드">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605980" y="310143"/>
            <a:ext cx="10515600" cy="64985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
          <p:cNvSpPr/>
          <p:nvPr/>
        </p:nvSpPr>
        <p:spPr>
          <a:xfrm>
            <a:off x="373750" y="327899"/>
            <a:ext cx="232230" cy="635235"/>
          </a:xfrm>
          <a:prstGeom prst="rect">
            <a:avLst/>
          </a:prstGeom>
          <a:solidFill>
            <a:srgbClr val="005AB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sp>
        <p:nvSpPr>
          <p:cNvPr id="39" name="Google Shape;39;p4"/>
          <p:cNvSpPr txBox="1">
            <a:spLocks noGrp="1"/>
          </p:cNvSpPr>
          <p:nvPr>
            <p:ph type="body" idx="1"/>
          </p:nvPr>
        </p:nvSpPr>
        <p:spPr>
          <a:xfrm>
            <a:off x="605980" y="1316376"/>
            <a:ext cx="10515600" cy="49276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40" name="Google Shape;40;p4"/>
          <p:cNvCxnSpPr/>
          <p:nvPr/>
        </p:nvCxnSpPr>
        <p:spPr>
          <a:xfrm>
            <a:off x="720725" y="960002"/>
            <a:ext cx="11471275" cy="0"/>
          </a:xfrm>
          <a:prstGeom prst="straightConnector1">
            <a:avLst/>
          </a:prstGeom>
          <a:noFill/>
          <a:ln w="19050" cap="flat" cmpd="sng">
            <a:solidFill>
              <a:schemeClr val="accent1"/>
            </a:solidFill>
            <a:prstDash val="solid"/>
            <a:miter lim="800000"/>
            <a:headEnd type="none" w="sm" len="sm"/>
            <a:tailEnd type="none" w="sm" len="sm"/>
          </a:ln>
        </p:spPr>
      </p:cxnSp>
      <p:sp>
        <p:nvSpPr>
          <p:cNvPr id="4" name="슬라이드 번호 개체 틀 3">
            <a:extLst>
              <a:ext uri="{FF2B5EF4-FFF2-40B4-BE49-F238E27FC236}">
                <a16:creationId xmlns:a16="http://schemas.microsoft.com/office/drawing/2014/main" id="{1DF501BD-40D2-4B46-8A40-DCD112F915FC}"/>
              </a:ext>
            </a:extLst>
          </p:cNvPr>
          <p:cNvSpPr>
            <a:spLocks noGrp="1"/>
          </p:cNvSpPr>
          <p:nvPr>
            <p:ph type="sldNum" idx="12"/>
          </p:nvPr>
        </p:nvSpPr>
        <p:spPr>
          <a:xfrm>
            <a:off x="0" y="6492875"/>
            <a:ext cx="12192000" cy="365125"/>
          </a:xfrm>
        </p:spPr>
        <p:txBody>
          <a:bodyPr/>
          <a:lstStyle>
            <a:lvl1pPr algn="ctr">
              <a:defRPr/>
            </a:lvl1pPr>
          </a:lstStyle>
          <a:p>
            <a:fld id="{00000000-1234-1234-1234-123412341234}" type="slidenum">
              <a:rPr lang="en-US" altLang="ko-KR" smtClean="0"/>
              <a:pPr/>
              <a:t>‹#›</a:t>
            </a:fld>
            <a:r>
              <a:rPr lang="en-US" altLang="ko-KR" dirty="0"/>
              <a:t>/35</a:t>
            </a:r>
            <a:endParaRPr lang="ko-KR"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사용자 지정 레이아웃">
  <p:cSld name="1_사용자 지정 레이아웃">
    <p:spTree>
      <p:nvGrpSpPr>
        <p:cNvPr id="1" name="Shape 4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lvl1pPr lvl="0">
              <a:spcBef>
                <a:spcPts val="0"/>
              </a:spcBef>
              <a:spcAft>
                <a:spcPts val="0"/>
              </a:spcAft>
              <a:buSzPts val="4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lvl1pPr marL="457200" lvl="0" indent="-406400">
              <a:spcBef>
                <a:spcPts val="1000"/>
              </a:spcBef>
              <a:spcAft>
                <a:spcPts val="0"/>
              </a:spcAft>
              <a:buSzPts val="2800"/>
              <a:buChar char="•"/>
              <a:defRPr/>
            </a:lvl1pPr>
            <a:lvl2pPr marL="914400" lvl="1" indent="-381000">
              <a:spcBef>
                <a:spcPts val="500"/>
              </a:spcBef>
              <a:spcAft>
                <a:spcPts val="0"/>
              </a:spcAft>
              <a:buSzPts val="2400"/>
              <a:buChar char="•"/>
              <a:defRPr/>
            </a:lvl2pPr>
            <a:lvl3pPr marL="1371600" lvl="2" indent="-355600">
              <a:spcBef>
                <a:spcPts val="500"/>
              </a:spcBef>
              <a:spcAft>
                <a:spcPts val="0"/>
              </a:spcAft>
              <a:buSzPts val="2000"/>
              <a:buChar char="•"/>
              <a:defRPr/>
            </a:lvl3pPr>
            <a:lvl4pPr marL="1828800" lvl="3" indent="-342900">
              <a:spcBef>
                <a:spcPts val="500"/>
              </a:spcBef>
              <a:spcAft>
                <a:spcPts val="0"/>
              </a:spcAft>
              <a:buSzPts val="1800"/>
              <a:buChar char="•"/>
              <a:defRPr/>
            </a:lvl4pPr>
            <a:lvl5pPr marL="2286000" lvl="4" indent="-342900">
              <a:spcBef>
                <a:spcPts val="500"/>
              </a:spcBef>
              <a:spcAft>
                <a:spcPts val="0"/>
              </a:spcAft>
              <a:buSzPts val="1800"/>
              <a:buChar char="•"/>
              <a:defRPr/>
            </a:lvl5pPr>
            <a:lvl6pPr marL="2743200" lvl="5" indent="-342900">
              <a:spcBef>
                <a:spcPts val="500"/>
              </a:spcBef>
              <a:spcAft>
                <a:spcPts val="0"/>
              </a:spcAft>
              <a:buSzPts val="1800"/>
              <a:buChar char="•"/>
              <a:defRPr/>
            </a:lvl6pPr>
            <a:lvl7pPr marL="3200400" lvl="6" indent="-342900">
              <a:spcBef>
                <a:spcPts val="500"/>
              </a:spcBef>
              <a:spcAft>
                <a:spcPts val="0"/>
              </a:spcAft>
              <a:buSzPts val="1800"/>
              <a:buChar char="•"/>
              <a:defRPr/>
            </a:lvl7pPr>
            <a:lvl8pPr marL="3657600" lvl="7" indent="-342900">
              <a:spcBef>
                <a:spcPts val="500"/>
              </a:spcBef>
              <a:spcAft>
                <a:spcPts val="0"/>
              </a:spcAft>
              <a:buSzPts val="1800"/>
              <a:buChar char="•"/>
              <a:defRPr/>
            </a:lvl8pPr>
            <a:lvl9pPr marL="4114800" lvl="8" indent="-342900">
              <a:spcBef>
                <a:spcPts val="500"/>
              </a:spcBef>
              <a:spcAft>
                <a:spcPts val="0"/>
              </a:spcAft>
              <a:buSzPts val="1800"/>
              <a:buChar char="•"/>
              <a:defRPr/>
            </a:lvl9pPr>
          </a:lstStyle>
          <a:p>
            <a:endParaRPr/>
          </a:p>
        </p:txBody>
      </p:sp>
      <p:sp>
        <p:nvSpPr>
          <p:cNvPr id="45" name="Google Shape;45;p6"/>
          <p:cNvSpPr txBox="1">
            <a:spLocks noGrp="1"/>
          </p:cNvSpPr>
          <p:nvPr>
            <p:ph type="sldNum" idx="12"/>
          </p:nvPr>
        </p:nvSpPr>
        <p:spPr>
          <a:xfrm>
            <a:off x="11296610" y="6217622"/>
            <a:ext cx="731700" cy="524700"/>
          </a:xfrm>
          <a:prstGeom prst="rect">
            <a:avLst/>
          </a:prstGeom>
        </p:spPr>
        <p:txBody>
          <a:bodyPr spcFirstLastPara="1" wrap="square" lIns="91425" tIns="45700" rIns="91425" bIns="457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Malgun Gothic"/>
                <a:ea typeface="Malgun Gothic"/>
                <a:cs typeface="Malgun Gothic"/>
                <a:sym typeface="Malgu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Malgun Gothic"/>
                <a:ea typeface="Malgun Gothic"/>
                <a:cs typeface="Malgun Gothic"/>
                <a:sym typeface="Malgun Gothic"/>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Malgun Gothic"/>
                <a:ea typeface="Malgun Gothic"/>
                <a:cs typeface="Malgun Gothic"/>
                <a:sym typeface="Malgun Gothic"/>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Malgun Gothic"/>
                <a:ea typeface="Malgun Gothic"/>
                <a:cs typeface="Malgun Gothic"/>
                <a:sym typeface="Malgun Gothic"/>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Malgun Gothic"/>
                <a:ea typeface="Malgun Gothic"/>
                <a:cs typeface="Malgun Gothic"/>
                <a:sym typeface="Malgun Gothic"/>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Malgun Gothic"/>
                <a:ea typeface="Malgun Gothic"/>
                <a:cs typeface="Malgun Gothic"/>
                <a:sym typeface="Malgun Gothic"/>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Malgun Gothic"/>
                <a:ea typeface="Malgun Gothic"/>
                <a:cs typeface="Malgun Gothic"/>
                <a:sym typeface="Malgun Gothic"/>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Malgun Gothic"/>
                <a:ea typeface="Malgun Gothic"/>
                <a:cs typeface="Malgun Gothic"/>
                <a:sym typeface="Malgun Gothic"/>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Malgun Gothic"/>
                <a:ea typeface="Malgun Gothic"/>
                <a:cs typeface="Malgun Gothic"/>
                <a:sym typeface="Malgun Gothic"/>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Malgun Gothic"/>
                <a:ea typeface="Malgun Gothic"/>
                <a:cs typeface="Malgun Gothic"/>
                <a:sym typeface="Malgun Gothic"/>
              </a:defRPr>
            </a:lvl9pPr>
          </a:lstStyle>
          <a:p>
            <a:pPr marL="0" lvl="0" indent="0" algn="r" rtl="0">
              <a:spcBef>
                <a:spcPts val="0"/>
              </a:spcBef>
              <a:spcAft>
                <a:spcPts val="0"/>
              </a:spcAft>
              <a:buNone/>
            </a:pPr>
            <a:fld id="{00000000-1234-1234-1234-123412341234}" type="slidenum">
              <a:rPr lang="ko-K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48.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Google Shape;140;p21"/>
          <p:cNvSpPr txBox="1">
            <a:spLocks noGrp="1"/>
          </p:cNvSpPr>
          <p:nvPr>
            <p:ph type="body" idx="2"/>
          </p:nvPr>
        </p:nvSpPr>
        <p:spPr>
          <a:xfrm>
            <a:off x="1329231" y="1952626"/>
            <a:ext cx="6317711" cy="1260351"/>
          </a:xfrm>
          <a:prstGeom prst="rect">
            <a:avLst/>
          </a:prstGeom>
          <a:noFill/>
          <a:ln>
            <a:noFill/>
          </a:ln>
        </p:spPr>
        <p:txBody>
          <a:bodyPr spcFirstLastPara="1" wrap="square" lIns="0" tIns="45700" rIns="91425" bIns="45700" anchor="ctr" anchorCtr="0">
            <a:noAutofit/>
          </a:bodyPr>
          <a:lstStyle/>
          <a:p>
            <a:pPr marL="0" lvl="0" indent="0" algn="l" rtl="0">
              <a:lnSpc>
                <a:spcPct val="90000"/>
              </a:lnSpc>
              <a:spcBef>
                <a:spcPts val="0"/>
              </a:spcBef>
              <a:spcAft>
                <a:spcPts val="0"/>
              </a:spcAft>
              <a:buClr>
                <a:schemeClr val="dk1"/>
              </a:buClr>
              <a:buSzPts val="3200"/>
              <a:buNone/>
            </a:pPr>
            <a:r>
              <a:rPr lang="ko-KR"/>
              <a:t>Accept All - A조</a:t>
            </a:r>
            <a:endParaRPr/>
          </a:p>
        </p:txBody>
      </p:sp>
      <p:sp>
        <p:nvSpPr>
          <p:cNvPr id="141" name="Google Shape;141;p21"/>
          <p:cNvSpPr txBox="1">
            <a:spLocks noGrp="1"/>
          </p:cNvSpPr>
          <p:nvPr>
            <p:ph type="body" idx="3"/>
          </p:nvPr>
        </p:nvSpPr>
        <p:spPr>
          <a:xfrm>
            <a:off x="1329231" y="3356992"/>
            <a:ext cx="6317711" cy="720081"/>
          </a:xfrm>
          <a:prstGeom prst="rect">
            <a:avLst/>
          </a:prstGeom>
          <a:noFill/>
          <a:ln>
            <a:noFill/>
          </a:ln>
        </p:spPr>
        <p:txBody>
          <a:bodyPr spcFirstLastPara="1" wrap="square" lIns="0" tIns="45700" rIns="91425" bIns="45700" anchor="ctr" anchorCtr="0">
            <a:noAutofit/>
          </a:bodyPr>
          <a:lstStyle/>
          <a:p>
            <a:pPr marL="0" lvl="0" indent="0" algn="l" rtl="0">
              <a:spcBef>
                <a:spcPts val="0"/>
              </a:spcBef>
              <a:spcAft>
                <a:spcPts val="0"/>
              </a:spcAft>
              <a:buClr>
                <a:schemeClr val="dk1"/>
              </a:buClr>
              <a:buSzPts val="1100"/>
              <a:buNone/>
            </a:pPr>
            <a:r>
              <a:rPr lang="ko-KR">
                <a:solidFill>
                  <a:srgbClr val="7F7F7F"/>
                </a:solidFill>
                <a:latin typeface="Arial"/>
                <a:ea typeface="Arial"/>
                <a:cs typeface="Arial"/>
                <a:sym typeface="Arial"/>
              </a:rPr>
              <a:t>CRA 과정 프로젝트</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0"/>
          <p:cNvSpPr txBox="1">
            <a:spLocks noGrp="1"/>
          </p:cNvSpPr>
          <p:nvPr>
            <p:ph type="body" idx="1"/>
          </p:nvPr>
        </p:nvSpPr>
        <p:spPr>
          <a:xfrm>
            <a:off x="1632000" y="1860184"/>
            <a:ext cx="8928000" cy="2533200"/>
          </a:xfrm>
          <a:prstGeom prst="rect">
            <a:avLst/>
          </a:prstGeom>
        </p:spPr>
        <p:txBody>
          <a:bodyPr spcFirstLastPara="1" wrap="square" lIns="0" tIns="45700" rIns="91425" bIns="45700" anchor="ctr" anchorCtr="0">
            <a:noAutofit/>
          </a:bodyPr>
          <a:lstStyle/>
          <a:p>
            <a:pPr marL="0" lvl="0" indent="0" algn="ctr" rtl="0">
              <a:spcBef>
                <a:spcPts val="0"/>
              </a:spcBef>
              <a:spcAft>
                <a:spcPts val="0"/>
              </a:spcAft>
              <a:buNone/>
            </a:pPr>
            <a:r>
              <a:rPr lang="ko-KR" dirty="0"/>
              <a:t>3</a:t>
            </a:r>
            <a:r>
              <a:rPr lang="en-US" altLang="ko-KR" dirty="0"/>
              <a:t>. </a:t>
            </a:r>
            <a:r>
              <a:rPr lang="ko-KR" altLang="en-US" dirty="0"/>
              <a:t>시연</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0"/>
          <p:cNvSpPr txBox="1">
            <a:spLocks noGrp="1"/>
          </p:cNvSpPr>
          <p:nvPr>
            <p:ph type="body" idx="1"/>
          </p:nvPr>
        </p:nvSpPr>
        <p:spPr>
          <a:xfrm>
            <a:off x="1632000" y="1860184"/>
            <a:ext cx="8928000" cy="2533200"/>
          </a:xfrm>
          <a:prstGeom prst="rect">
            <a:avLst/>
          </a:prstGeom>
        </p:spPr>
        <p:txBody>
          <a:bodyPr spcFirstLastPara="1" wrap="square" lIns="0" tIns="45700" rIns="91425" bIns="45700" anchor="ctr" anchorCtr="0">
            <a:noAutofit/>
          </a:bodyPr>
          <a:lstStyle/>
          <a:p>
            <a:pPr marL="0" lvl="0" indent="0" algn="ctr" rtl="0">
              <a:spcBef>
                <a:spcPts val="0"/>
              </a:spcBef>
              <a:spcAft>
                <a:spcPts val="0"/>
              </a:spcAft>
              <a:buNone/>
            </a:pPr>
            <a:r>
              <a:rPr lang="en-US" altLang="ko-KR" dirty="0"/>
              <a:t>4</a:t>
            </a:r>
            <a:r>
              <a:rPr lang="ko-KR" dirty="0"/>
              <a:t>. TDD</a:t>
            </a:r>
            <a:endParaRPr dirty="0"/>
          </a:p>
        </p:txBody>
      </p:sp>
    </p:spTree>
    <p:extLst>
      <p:ext uri="{BB962C8B-B14F-4D97-AF65-F5344CB8AC3E}">
        <p14:creationId xmlns:p14="http://schemas.microsoft.com/office/powerpoint/2010/main" val="399555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1"/>
          <p:cNvSpPr txBox="1">
            <a:spLocks noGrp="1"/>
          </p:cNvSpPr>
          <p:nvPr>
            <p:ph type="title"/>
          </p:nvPr>
        </p:nvSpPr>
        <p:spPr>
          <a:xfrm>
            <a:off x="605980" y="310143"/>
            <a:ext cx="10515600" cy="649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11111"/>
              <a:buFont typeface="Malgun Gothic"/>
              <a:buNone/>
            </a:pPr>
            <a:r>
              <a:rPr lang="ko-KR"/>
              <a:t>TestShell 유효성 검사</a:t>
            </a:r>
            <a:endParaRPr/>
          </a:p>
        </p:txBody>
      </p:sp>
      <p:sp>
        <p:nvSpPr>
          <p:cNvPr id="289" name="Google Shape;289;p31"/>
          <p:cNvSpPr txBox="1">
            <a:spLocks noGrp="1"/>
          </p:cNvSpPr>
          <p:nvPr>
            <p:ph type="body" idx="1"/>
          </p:nvPr>
        </p:nvSpPr>
        <p:spPr>
          <a:xfrm>
            <a:off x="605980" y="1253750"/>
            <a:ext cx="10515600" cy="499724"/>
          </a:xfrm>
          <a:prstGeom prst="rect">
            <a:avLst/>
          </a:prstGeom>
          <a:noFill/>
          <a:ln>
            <a:noFill/>
          </a:ln>
        </p:spPr>
        <p:txBody>
          <a:bodyPr spcFirstLastPara="1" wrap="square" lIns="91425" tIns="45700" rIns="91425" bIns="45700" anchor="t" anchorCtr="0">
            <a:normAutofit/>
          </a:bodyPr>
          <a:lstStyle/>
          <a:p>
            <a:pPr marL="635000" lvl="0" indent="-457200" algn="l" rtl="0">
              <a:lnSpc>
                <a:spcPct val="90000"/>
              </a:lnSpc>
              <a:spcBef>
                <a:spcPts val="0"/>
              </a:spcBef>
              <a:spcAft>
                <a:spcPts val="0"/>
              </a:spcAft>
              <a:buSzPts val="2800"/>
              <a:buChar char="•"/>
            </a:pPr>
            <a:r>
              <a:rPr lang="ko-KR" u="sng"/>
              <a:t>read</a:t>
            </a:r>
            <a:r>
              <a:rPr lang="ko-KR"/>
              <a:t> </a:t>
            </a:r>
            <a:r>
              <a:rPr lang="ko-KR" u="sng"/>
              <a:t>[LBA]</a:t>
            </a:r>
            <a:endParaRPr u="sng"/>
          </a:p>
        </p:txBody>
      </p:sp>
      <p:sp>
        <p:nvSpPr>
          <p:cNvPr id="290" name="Google Shape;290;p31"/>
          <p:cNvSpPr txBox="1"/>
          <p:nvPr/>
        </p:nvSpPr>
        <p:spPr>
          <a:xfrm>
            <a:off x="605980" y="2323506"/>
            <a:ext cx="10515600" cy="499724"/>
          </a:xfrm>
          <a:prstGeom prst="rect">
            <a:avLst/>
          </a:prstGeom>
          <a:noFill/>
          <a:ln>
            <a:noFill/>
          </a:ln>
        </p:spPr>
        <p:txBody>
          <a:bodyPr spcFirstLastPara="1" wrap="square" lIns="91425" tIns="45700" rIns="91425" bIns="45700" anchor="t" anchorCtr="0">
            <a:normAutofit/>
          </a:bodyPr>
          <a:lstStyle/>
          <a:p>
            <a:pPr marL="635000" marR="0" lvl="0" indent="-457200" algn="l" rtl="0">
              <a:lnSpc>
                <a:spcPct val="90000"/>
              </a:lnSpc>
              <a:spcBef>
                <a:spcPts val="0"/>
              </a:spcBef>
              <a:spcAft>
                <a:spcPts val="0"/>
              </a:spcAft>
              <a:buClr>
                <a:schemeClr val="dk1"/>
              </a:buClr>
              <a:buSzPts val="2800"/>
              <a:buFont typeface="Arial"/>
              <a:buChar char="•"/>
            </a:pPr>
            <a:r>
              <a:rPr lang="ko-KR" sz="2800" b="0" i="0" u="sng" strike="noStrike" cap="none">
                <a:solidFill>
                  <a:schemeClr val="dk1"/>
                </a:solidFill>
                <a:latin typeface="Malgun Gothic"/>
                <a:ea typeface="Malgun Gothic"/>
                <a:cs typeface="Malgun Gothic"/>
                <a:sym typeface="Malgun Gothic"/>
              </a:rPr>
              <a:t>write</a:t>
            </a:r>
            <a:r>
              <a:rPr lang="ko-KR" sz="2800" b="0" i="0" u="none" strike="noStrike" cap="none">
                <a:solidFill>
                  <a:schemeClr val="dk1"/>
                </a:solidFill>
                <a:latin typeface="Malgun Gothic"/>
                <a:ea typeface="Malgun Gothic"/>
                <a:cs typeface="Malgun Gothic"/>
                <a:sym typeface="Malgun Gothic"/>
              </a:rPr>
              <a:t> </a:t>
            </a:r>
            <a:r>
              <a:rPr lang="ko-KR" sz="2800" b="0" i="0" u="sng" strike="noStrike" cap="none">
                <a:solidFill>
                  <a:schemeClr val="dk1"/>
                </a:solidFill>
                <a:latin typeface="Malgun Gothic"/>
                <a:ea typeface="Malgun Gothic"/>
                <a:cs typeface="Malgun Gothic"/>
                <a:sym typeface="Malgun Gothic"/>
              </a:rPr>
              <a:t>[LBA]</a:t>
            </a:r>
            <a:r>
              <a:rPr lang="ko-KR" sz="2800" b="0" i="0" u="none" strike="noStrike" cap="none">
                <a:solidFill>
                  <a:schemeClr val="dk1"/>
                </a:solidFill>
                <a:latin typeface="Malgun Gothic"/>
                <a:ea typeface="Malgun Gothic"/>
                <a:cs typeface="Malgun Gothic"/>
                <a:sym typeface="Malgun Gothic"/>
              </a:rPr>
              <a:t> </a:t>
            </a:r>
            <a:r>
              <a:rPr lang="ko-KR" sz="2800" b="0" i="0" u="sng" strike="noStrike" cap="none">
                <a:solidFill>
                  <a:schemeClr val="dk1"/>
                </a:solidFill>
                <a:latin typeface="Malgun Gothic"/>
                <a:ea typeface="Malgun Gothic"/>
                <a:cs typeface="Malgun Gothic"/>
                <a:sym typeface="Malgun Gothic"/>
              </a:rPr>
              <a:t>[VALUE]</a:t>
            </a:r>
            <a:endParaRPr/>
          </a:p>
        </p:txBody>
      </p:sp>
      <p:sp>
        <p:nvSpPr>
          <p:cNvPr id="291" name="Google Shape;291;p31"/>
          <p:cNvSpPr txBox="1"/>
          <p:nvPr/>
        </p:nvSpPr>
        <p:spPr>
          <a:xfrm>
            <a:off x="605980" y="3558561"/>
            <a:ext cx="10515600" cy="499724"/>
          </a:xfrm>
          <a:prstGeom prst="rect">
            <a:avLst/>
          </a:prstGeom>
          <a:noFill/>
          <a:ln>
            <a:noFill/>
          </a:ln>
        </p:spPr>
        <p:txBody>
          <a:bodyPr spcFirstLastPara="1" wrap="square" lIns="91425" tIns="45700" rIns="91425" bIns="45700" anchor="t" anchorCtr="0">
            <a:normAutofit/>
          </a:bodyPr>
          <a:lstStyle/>
          <a:p>
            <a:pPr marL="635000" marR="0" lvl="0" indent="-457200" algn="l" rtl="0">
              <a:lnSpc>
                <a:spcPct val="90000"/>
              </a:lnSpc>
              <a:spcBef>
                <a:spcPts val="0"/>
              </a:spcBef>
              <a:spcAft>
                <a:spcPts val="0"/>
              </a:spcAft>
              <a:buClr>
                <a:schemeClr val="dk1"/>
              </a:buClr>
              <a:buSzPts val="2800"/>
              <a:buFont typeface="Arial"/>
              <a:buChar char="•"/>
            </a:pPr>
            <a:r>
              <a:rPr lang="ko-KR" sz="2800" b="0" i="0" u="sng" strike="noStrike" cap="none">
                <a:solidFill>
                  <a:schemeClr val="dk1"/>
                </a:solidFill>
                <a:latin typeface="Malgun Gothic"/>
                <a:ea typeface="Malgun Gothic"/>
                <a:cs typeface="Malgun Gothic"/>
                <a:sym typeface="Malgun Gothic"/>
              </a:rPr>
              <a:t>fullwrite</a:t>
            </a:r>
            <a:r>
              <a:rPr lang="ko-KR" sz="2800" b="0" i="0" u="none" strike="noStrike" cap="none">
                <a:solidFill>
                  <a:schemeClr val="dk1"/>
                </a:solidFill>
                <a:latin typeface="Malgun Gothic"/>
                <a:ea typeface="Malgun Gothic"/>
                <a:cs typeface="Malgun Gothic"/>
                <a:sym typeface="Malgun Gothic"/>
              </a:rPr>
              <a:t> </a:t>
            </a:r>
            <a:r>
              <a:rPr lang="ko-KR" sz="2800" b="0" i="0" u="sng" strike="noStrike" cap="none">
                <a:solidFill>
                  <a:schemeClr val="dk1"/>
                </a:solidFill>
                <a:latin typeface="Malgun Gothic"/>
                <a:ea typeface="Malgun Gothic"/>
                <a:cs typeface="Malgun Gothic"/>
                <a:sym typeface="Malgun Gothic"/>
              </a:rPr>
              <a:t>[VALUE]</a:t>
            </a:r>
            <a:endParaRPr/>
          </a:p>
          <a:p>
            <a:pPr marL="177800" marR="0" lvl="0" indent="0" algn="l" rtl="0">
              <a:lnSpc>
                <a:spcPct val="90000"/>
              </a:lnSpc>
              <a:spcBef>
                <a:spcPts val="0"/>
              </a:spcBef>
              <a:spcAft>
                <a:spcPts val="0"/>
              </a:spcAft>
              <a:buClr>
                <a:schemeClr val="dk1"/>
              </a:buClr>
              <a:buSzPts val="2800"/>
              <a:buFont typeface="Arial"/>
              <a:buNone/>
            </a:pPr>
            <a:endParaRPr sz="2800" b="0" i="0" u="none" strike="noStrike" cap="none">
              <a:solidFill>
                <a:schemeClr val="dk1"/>
              </a:solidFill>
              <a:latin typeface="Malgun Gothic"/>
              <a:ea typeface="Malgun Gothic"/>
              <a:cs typeface="Malgun Gothic"/>
              <a:sym typeface="Malgun Gothic"/>
            </a:endParaRPr>
          </a:p>
        </p:txBody>
      </p:sp>
      <p:sp>
        <p:nvSpPr>
          <p:cNvPr id="292" name="Google Shape;292;p31"/>
          <p:cNvSpPr txBox="1"/>
          <p:nvPr/>
        </p:nvSpPr>
        <p:spPr>
          <a:xfrm>
            <a:off x="605980" y="4775002"/>
            <a:ext cx="10515600" cy="1675327"/>
          </a:xfrm>
          <a:prstGeom prst="rect">
            <a:avLst/>
          </a:prstGeom>
          <a:noFill/>
          <a:ln>
            <a:noFill/>
          </a:ln>
        </p:spPr>
        <p:txBody>
          <a:bodyPr spcFirstLastPara="1" wrap="square" lIns="91425" tIns="45700" rIns="91425" bIns="45700" anchor="t" anchorCtr="0">
            <a:normAutofit/>
          </a:bodyPr>
          <a:lstStyle/>
          <a:p>
            <a:pPr marL="177800" marR="0" lvl="0" indent="0" algn="l" rtl="0">
              <a:lnSpc>
                <a:spcPct val="90000"/>
              </a:lnSpc>
              <a:spcBef>
                <a:spcPts val="0"/>
              </a:spcBef>
              <a:spcAft>
                <a:spcPts val="0"/>
              </a:spcAft>
              <a:buClr>
                <a:schemeClr val="dk1"/>
              </a:buClr>
              <a:buSzPts val="2800"/>
              <a:buFont typeface="Arial"/>
              <a:buNone/>
            </a:pPr>
            <a:r>
              <a:rPr lang="ko-KR" sz="2800" b="0" i="0" u="none" strike="noStrike" cap="none">
                <a:solidFill>
                  <a:schemeClr val="dk1"/>
                </a:solidFill>
                <a:latin typeface="Malgun Gothic"/>
                <a:ea typeface="Malgun Gothic"/>
                <a:cs typeface="Malgun Gothic"/>
                <a:sym typeface="Malgun Gothic"/>
              </a:rPr>
              <a:t>단일 Command</a:t>
            </a:r>
            <a:endParaRPr/>
          </a:p>
          <a:p>
            <a:pPr marL="635000" marR="0" lvl="0" indent="-457200" algn="l" rtl="0">
              <a:lnSpc>
                <a:spcPct val="90000"/>
              </a:lnSpc>
              <a:spcBef>
                <a:spcPts val="0"/>
              </a:spcBef>
              <a:spcAft>
                <a:spcPts val="0"/>
              </a:spcAft>
              <a:buClr>
                <a:schemeClr val="dk1"/>
              </a:buClr>
              <a:buSzPts val="2800"/>
              <a:buFont typeface="Arial"/>
              <a:buChar char="•"/>
            </a:pPr>
            <a:r>
              <a:rPr lang="ko-KR" sz="2800" b="0" i="0" u="none" strike="noStrike" cap="none">
                <a:solidFill>
                  <a:schemeClr val="dk1"/>
                </a:solidFill>
                <a:latin typeface="Malgun Gothic"/>
                <a:ea typeface="Malgun Gothic"/>
                <a:cs typeface="Malgun Gothic"/>
                <a:sym typeface="Malgun Gothic"/>
              </a:rPr>
              <a:t>fullread</a:t>
            </a:r>
            <a:endParaRPr sz="2800" b="0" i="0" u="none" strike="noStrike" cap="none">
              <a:solidFill>
                <a:schemeClr val="dk1"/>
              </a:solidFill>
              <a:latin typeface="Malgun Gothic"/>
              <a:ea typeface="Malgun Gothic"/>
              <a:cs typeface="Malgun Gothic"/>
              <a:sym typeface="Malgun Gothic"/>
            </a:endParaRPr>
          </a:p>
          <a:p>
            <a:pPr marL="635000" marR="0" lvl="0" indent="-457200" algn="l" rtl="0">
              <a:lnSpc>
                <a:spcPct val="90000"/>
              </a:lnSpc>
              <a:spcBef>
                <a:spcPts val="0"/>
              </a:spcBef>
              <a:spcAft>
                <a:spcPts val="0"/>
              </a:spcAft>
              <a:buClr>
                <a:schemeClr val="dk1"/>
              </a:buClr>
              <a:buSzPts val="2800"/>
              <a:buFont typeface="Arial"/>
              <a:buChar char="•"/>
            </a:pPr>
            <a:r>
              <a:rPr lang="ko-KR" sz="2800" b="0" i="0" u="none" strike="noStrike" cap="none">
                <a:solidFill>
                  <a:schemeClr val="dk1"/>
                </a:solidFill>
                <a:latin typeface="Malgun Gothic"/>
                <a:ea typeface="Malgun Gothic"/>
                <a:cs typeface="Malgun Gothic"/>
                <a:sym typeface="Malgun Gothic"/>
              </a:rPr>
              <a:t>help</a:t>
            </a:r>
            <a:endParaRPr/>
          </a:p>
          <a:p>
            <a:pPr marL="635000" marR="0" lvl="0" indent="-457200" algn="l" rtl="0">
              <a:lnSpc>
                <a:spcPct val="90000"/>
              </a:lnSpc>
              <a:spcBef>
                <a:spcPts val="0"/>
              </a:spcBef>
              <a:spcAft>
                <a:spcPts val="0"/>
              </a:spcAft>
              <a:buClr>
                <a:schemeClr val="dk1"/>
              </a:buClr>
              <a:buSzPts val="2800"/>
              <a:buFont typeface="Arial"/>
              <a:buChar char="•"/>
            </a:pPr>
            <a:r>
              <a:rPr lang="ko-KR" sz="2800" b="0" i="0" u="none" strike="noStrike" cap="none">
                <a:solidFill>
                  <a:schemeClr val="dk1"/>
                </a:solidFill>
                <a:latin typeface="Malgun Gothic"/>
                <a:ea typeface="Malgun Gothic"/>
                <a:cs typeface="Malgun Gothic"/>
                <a:sym typeface="Malgun Gothic"/>
              </a:rPr>
              <a:t>exit</a:t>
            </a:r>
            <a:endParaRPr sz="2800" b="0" i="0" u="none" strike="noStrike" cap="none">
              <a:solidFill>
                <a:schemeClr val="dk1"/>
              </a:solidFill>
              <a:latin typeface="Malgun Gothic"/>
              <a:ea typeface="Malgun Gothic"/>
              <a:cs typeface="Malgun Gothic"/>
              <a:sym typeface="Malgun Gothic"/>
            </a:endParaRPr>
          </a:p>
        </p:txBody>
      </p:sp>
      <p:cxnSp>
        <p:nvCxnSpPr>
          <p:cNvPr id="293" name="Google Shape;293;p31"/>
          <p:cNvCxnSpPr>
            <a:stCxn id="294" idx="2"/>
            <a:endCxn id="295" idx="1"/>
          </p:cNvCxnSpPr>
          <p:nvPr/>
        </p:nvCxnSpPr>
        <p:spPr>
          <a:xfrm rot="-5400000" flipH="1">
            <a:off x="2491500" y="1725575"/>
            <a:ext cx="378300" cy="217800"/>
          </a:xfrm>
          <a:prstGeom prst="bentConnector2">
            <a:avLst/>
          </a:prstGeom>
          <a:noFill/>
          <a:ln w="9525" cap="flat" cmpd="sng">
            <a:solidFill>
              <a:schemeClr val="dk1"/>
            </a:solidFill>
            <a:prstDash val="solid"/>
            <a:round/>
            <a:headEnd type="none" w="sm" len="sm"/>
            <a:tailEnd type="triangle" w="med" len="med"/>
          </a:ln>
        </p:spPr>
      </p:cxnSp>
      <p:sp>
        <p:nvSpPr>
          <p:cNvPr id="295" name="Google Shape;295;p31"/>
          <p:cNvSpPr txBox="1"/>
          <p:nvPr/>
        </p:nvSpPr>
        <p:spPr>
          <a:xfrm>
            <a:off x="2789641" y="1762080"/>
            <a:ext cx="1421468" cy="5232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1. 숫자만</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2. 0 ~ 99</a:t>
            </a:r>
            <a:endParaRPr sz="1400" b="0" i="0" u="none" strike="noStrike" cap="none">
              <a:solidFill>
                <a:srgbClr val="000000"/>
              </a:solidFill>
              <a:latin typeface="Arial"/>
              <a:ea typeface="Arial"/>
              <a:cs typeface="Arial"/>
              <a:sym typeface="Arial"/>
            </a:endParaRPr>
          </a:p>
        </p:txBody>
      </p:sp>
      <p:sp>
        <p:nvSpPr>
          <p:cNvPr id="294" name="Google Shape;294;p31"/>
          <p:cNvSpPr/>
          <p:nvPr/>
        </p:nvSpPr>
        <p:spPr>
          <a:xfrm>
            <a:off x="2152650" y="1279852"/>
            <a:ext cx="838200" cy="36547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6" name="Google Shape;296;p31"/>
          <p:cNvSpPr/>
          <p:nvPr/>
        </p:nvSpPr>
        <p:spPr>
          <a:xfrm>
            <a:off x="1250950" y="1279412"/>
            <a:ext cx="838200" cy="36547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7" name="Google Shape;297;p31"/>
          <p:cNvSpPr/>
          <p:nvPr/>
        </p:nvSpPr>
        <p:spPr>
          <a:xfrm>
            <a:off x="1314450" y="2365185"/>
            <a:ext cx="838200" cy="36547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8" name="Google Shape;298;p31"/>
          <p:cNvSpPr/>
          <p:nvPr/>
        </p:nvSpPr>
        <p:spPr>
          <a:xfrm>
            <a:off x="1314448" y="3580253"/>
            <a:ext cx="1320801" cy="36547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99" name="Google Shape;299;p31"/>
          <p:cNvCxnSpPr>
            <a:stCxn id="300" idx="2"/>
            <a:endCxn id="301" idx="1"/>
          </p:cNvCxnSpPr>
          <p:nvPr/>
        </p:nvCxnSpPr>
        <p:spPr>
          <a:xfrm rot="-5400000" flipH="1">
            <a:off x="3547484" y="3789205"/>
            <a:ext cx="408300" cy="732300"/>
          </a:xfrm>
          <a:prstGeom prst="bentConnector2">
            <a:avLst/>
          </a:prstGeom>
          <a:noFill/>
          <a:ln w="9525" cap="flat" cmpd="sng">
            <a:solidFill>
              <a:schemeClr val="dk1"/>
            </a:solidFill>
            <a:prstDash val="solid"/>
            <a:round/>
            <a:headEnd type="none" w="sm" len="sm"/>
            <a:tailEnd type="triangle" w="med" len="med"/>
          </a:ln>
        </p:spPr>
      </p:cxnSp>
      <p:sp>
        <p:nvSpPr>
          <p:cNvPr id="300" name="Google Shape;300;p31"/>
          <p:cNvSpPr/>
          <p:nvPr/>
        </p:nvSpPr>
        <p:spPr>
          <a:xfrm>
            <a:off x="2725083" y="3585732"/>
            <a:ext cx="1320801" cy="36547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302" name="Google Shape;302;p31"/>
          <p:cNvCxnSpPr>
            <a:stCxn id="296" idx="2"/>
            <a:endCxn id="303" idx="0"/>
          </p:cNvCxnSpPr>
          <p:nvPr/>
        </p:nvCxnSpPr>
        <p:spPr>
          <a:xfrm>
            <a:off x="1670050" y="1644885"/>
            <a:ext cx="0" cy="264000"/>
          </a:xfrm>
          <a:prstGeom prst="straightConnector1">
            <a:avLst/>
          </a:prstGeom>
          <a:noFill/>
          <a:ln w="9525" cap="flat" cmpd="sng">
            <a:solidFill>
              <a:schemeClr val="dk1"/>
            </a:solidFill>
            <a:prstDash val="solid"/>
            <a:round/>
            <a:headEnd type="none" w="sm" len="sm"/>
            <a:tailEnd type="triangle" w="med" len="med"/>
          </a:ln>
        </p:spPr>
      </p:cxnSp>
      <p:sp>
        <p:nvSpPr>
          <p:cNvPr id="303" name="Google Shape;303;p31"/>
          <p:cNvSpPr txBox="1"/>
          <p:nvPr/>
        </p:nvSpPr>
        <p:spPr>
          <a:xfrm>
            <a:off x="1296109" y="1908779"/>
            <a:ext cx="747881" cy="30777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소문자</a:t>
            </a:r>
            <a:endParaRPr sz="1400" b="0" i="0" u="none" strike="noStrike" cap="none">
              <a:solidFill>
                <a:srgbClr val="000000"/>
              </a:solidFill>
              <a:latin typeface="Arial"/>
              <a:ea typeface="Arial"/>
              <a:cs typeface="Arial"/>
              <a:sym typeface="Arial"/>
            </a:endParaRPr>
          </a:p>
        </p:txBody>
      </p:sp>
      <p:cxnSp>
        <p:nvCxnSpPr>
          <p:cNvPr id="304" name="Google Shape;304;p31"/>
          <p:cNvCxnSpPr>
            <a:stCxn id="305" idx="2"/>
            <a:endCxn id="306" idx="1"/>
          </p:cNvCxnSpPr>
          <p:nvPr/>
        </p:nvCxnSpPr>
        <p:spPr>
          <a:xfrm rot="-5400000" flipH="1">
            <a:off x="3754702" y="2816586"/>
            <a:ext cx="435000" cy="239100"/>
          </a:xfrm>
          <a:prstGeom prst="bentConnector2">
            <a:avLst/>
          </a:prstGeom>
          <a:noFill/>
          <a:ln w="9525" cap="flat" cmpd="sng">
            <a:solidFill>
              <a:schemeClr val="dk1"/>
            </a:solidFill>
            <a:prstDash val="solid"/>
            <a:round/>
            <a:headEnd type="none" w="sm" len="sm"/>
            <a:tailEnd type="triangle" w="med" len="med"/>
          </a:ln>
        </p:spPr>
      </p:cxnSp>
      <p:sp>
        <p:nvSpPr>
          <p:cNvPr id="305" name="Google Shape;305;p31"/>
          <p:cNvSpPr/>
          <p:nvPr/>
        </p:nvSpPr>
        <p:spPr>
          <a:xfrm>
            <a:off x="3192251" y="2353163"/>
            <a:ext cx="1320801" cy="36547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307" name="Google Shape;307;p31"/>
          <p:cNvCxnSpPr>
            <a:stCxn id="308" idx="2"/>
            <a:endCxn id="309" idx="0"/>
          </p:cNvCxnSpPr>
          <p:nvPr/>
        </p:nvCxnSpPr>
        <p:spPr>
          <a:xfrm rot="-5400000" flipH="1">
            <a:off x="2747425" y="2648021"/>
            <a:ext cx="166800" cy="321300"/>
          </a:xfrm>
          <a:prstGeom prst="bentConnector3">
            <a:avLst>
              <a:gd name="adj1" fmla="val 50026"/>
            </a:avLst>
          </a:prstGeom>
          <a:noFill/>
          <a:ln w="9525" cap="flat" cmpd="sng">
            <a:solidFill>
              <a:schemeClr val="dk1"/>
            </a:solidFill>
            <a:prstDash val="solid"/>
            <a:round/>
            <a:headEnd type="none" w="sm" len="sm"/>
            <a:tailEnd type="triangle" w="med" len="med"/>
          </a:ln>
        </p:spPr>
      </p:cxnSp>
      <p:sp>
        <p:nvSpPr>
          <p:cNvPr id="308" name="Google Shape;308;p31"/>
          <p:cNvSpPr/>
          <p:nvPr/>
        </p:nvSpPr>
        <p:spPr>
          <a:xfrm>
            <a:off x="2228850" y="2359798"/>
            <a:ext cx="882650" cy="365473"/>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310" name="Google Shape;310;p31"/>
          <p:cNvCxnSpPr>
            <a:stCxn id="297" idx="2"/>
            <a:endCxn id="311" idx="0"/>
          </p:cNvCxnSpPr>
          <p:nvPr/>
        </p:nvCxnSpPr>
        <p:spPr>
          <a:xfrm>
            <a:off x="1733550" y="2730658"/>
            <a:ext cx="0" cy="250500"/>
          </a:xfrm>
          <a:prstGeom prst="straightConnector1">
            <a:avLst/>
          </a:prstGeom>
          <a:noFill/>
          <a:ln w="9525" cap="flat" cmpd="sng">
            <a:solidFill>
              <a:schemeClr val="dk1"/>
            </a:solidFill>
            <a:prstDash val="solid"/>
            <a:round/>
            <a:headEnd type="none" w="sm" len="sm"/>
            <a:tailEnd type="triangle" w="med" len="med"/>
          </a:ln>
        </p:spPr>
      </p:cxnSp>
      <p:sp>
        <p:nvSpPr>
          <p:cNvPr id="311" name="Google Shape;311;p31"/>
          <p:cNvSpPr txBox="1"/>
          <p:nvPr/>
        </p:nvSpPr>
        <p:spPr>
          <a:xfrm>
            <a:off x="1359609" y="2981197"/>
            <a:ext cx="747881" cy="30777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소문자</a:t>
            </a:r>
            <a:endParaRPr sz="1400" b="0" i="0" u="none" strike="noStrike" cap="none">
              <a:solidFill>
                <a:srgbClr val="000000"/>
              </a:solidFill>
              <a:latin typeface="Arial"/>
              <a:ea typeface="Arial"/>
              <a:cs typeface="Arial"/>
              <a:sym typeface="Arial"/>
            </a:endParaRPr>
          </a:p>
        </p:txBody>
      </p:sp>
      <p:cxnSp>
        <p:nvCxnSpPr>
          <p:cNvPr id="312" name="Google Shape;312;p31"/>
          <p:cNvCxnSpPr>
            <a:stCxn id="298" idx="2"/>
            <a:endCxn id="313" idx="0"/>
          </p:cNvCxnSpPr>
          <p:nvPr/>
        </p:nvCxnSpPr>
        <p:spPr>
          <a:xfrm>
            <a:off x="1974849" y="3945726"/>
            <a:ext cx="0" cy="259800"/>
          </a:xfrm>
          <a:prstGeom prst="straightConnector1">
            <a:avLst/>
          </a:prstGeom>
          <a:noFill/>
          <a:ln w="9525" cap="flat" cmpd="sng">
            <a:solidFill>
              <a:schemeClr val="dk1"/>
            </a:solidFill>
            <a:prstDash val="solid"/>
            <a:round/>
            <a:headEnd type="none" w="sm" len="sm"/>
            <a:tailEnd type="triangle" w="med" len="med"/>
          </a:ln>
        </p:spPr>
      </p:cxnSp>
      <p:sp>
        <p:nvSpPr>
          <p:cNvPr id="313" name="Google Shape;313;p31"/>
          <p:cNvSpPr txBox="1"/>
          <p:nvPr/>
        </p:nvSpPr>
        <p:spPr>
          <a:xfrm>
            <a:off x="1600907" y="4205605"/>
            <a:ext cx="747881" cy="30777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소문자</a:t>
            </a:r>
            <a:endParaRPr sz="1400" b="0" i="0" u="none" strike="noStrike" cap="none">
              <a:solidFill>
                <a:srgbClr val="000000"/>
              </a:solidFill>
              <a:latin typeface="Arial"/>
              <a:ea typeface="Arial"/>
              <a:cs typeface="Arial"/>
              <a:sym typeface="Arial"/>
            </a:endParaRPr>
          </a:p>
        </p:txBody>
      </p:sp>
      <p:sp>
        <p:nvSpPr>
          <p:cNvPr id="309" name="Google Shape;309;p31"/>
          <p:cNvSpPr txBox="1"/>
          <p:nvPr/>
        </p:nvSpPr>
        <p:spPr>
          <a:xfrm>
            <a:off x="2280693" y="2892160"/>
            <a:ext cx="1421468" cy="52322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1. 숫자만</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2. 0 ~ 99</a:t>
            </a:r>
            <a:endParaRPr sz="1400" b="0" i="0" u="none" strike="noStrike" cap="none">
              <a:solidFill>
                <a:srgbClr val="000000"/>
              </a:solidFill>
              <a:latin typeface="Arial"/>
              <a:ea typeface="Arial"/>
              <a:cs typeface="Arial"/>
              <a:sym typeface="Arial"/>
            </a:endParaRPr>
          </a:p>
        </p:txBody>
      </p:sp>
      <p:sp>
        <p:nvSpPr>
          <p:cNvPr id="306" name="Google Shape;306;p31"/>
          <p:cNvSpPr txBox="1"/>
          <p:nvPr/>
        </p:nvSpPr>
        <p:spPr>
          <a:xfrm>
            <a:off x="4091643" y="2784439"/>
            <a:ext cx="2773978" cy="73866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1. 10글자</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2. 0x로 시작</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3. 뒤쪽 8글자는 A-F,0-9 만 가능</a:t>
            </a:r>
            <a:endParaRPr sz="1400" b="0" i="0" u="none" strike="noStrike" cap="none">
              <a:solidFill>
                <a:srgbClr val="000000"/>
              </a:solidFill>
              <a:latin typeface="Arial"/>
              <a:ea typeface="Arial"/>
              <a:cs typeface="Arial"/>
              <a:sym typeface="Arial"/>
            </a:endParaRPr>
          </a:p>
        </p:txBody>
      </p:sp>
      <p:sp>
        <p:nvSpPr>
          <p:cNvPr id="301" name="Google Shape;301;p31"/>
          <p:cNvSpPr txBox="1"/>
          <p:nvPr/>
        </p:nvSpPr>
        <p:spPr>
          <a:xfrm>
            <a:off x="4117641" y="3990090"/>
            <a:ext cx="2773978" cy="73866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1. 10글자</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2. 0x로 시작</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3. 뒤쪽 8글자는 A-F,0-9 만 가능</a:t>
            </a:r>
            <a:endParaRPr sz="1400" b="0" i="0" u="none" strike="noStrike" cap="none">
              <a:solidFill>
                <a:srgbClr val="000000"/>
              </a:solidFill>
              <a:latin typeface="Arial"/>
              <a:ea typeface="Arial"/>
              <a:cs typeface="Arial"/>
              <a:sym typeface="Arial"/>
            </a:endParaRPr>
          </a:p>
        </p:txBody>
      </p:sp>
      <p:sp>
        <p:nvSpPr>
          <p:cNvPr id="2" name="슬라이드 번호 개체 틀 1">
            <a:extLst>
              <a:ext uri="{FF2B5EF4-FFF2-40B4-BE49-F238E27FC236}">
                <a16:creationId xmlns:a16="http://schemas.microsoft.com/office/drawing/2014/main" id="{5E48DA6A-0078-4969-964A-CA089E038406}"/>
              </a:ext>
            </a:extLst>
          </p:cNvPr>
          <p:cNvSpPr>
            <a:spLocks noGrp="1"/>
          </p:cNvSpPr>
          <p:nvPr>
            <p:ph type="sldNum" idx="12"/>
          </p:nvPr>
        </p:nvSpPr>
        <p:spPr/>
        <p:txBody>
          <a:bodyPr/>
          <a:lstStyle/>
          <a:p>
            <a:fld id="{00000000-1234-1234-1234-123412341234}" type="slidenum">
              <a:rPr lang="en-US" altLang="ko-KR" smtClean="0"/>
              <a:pPr/>
              <a:t>12</a:t>
            </a:fld>
            <a:r>
              <a:rPr lang="en-US" altLang="ko-KR"/>
              <a:t>/35</a:t>
            </a:r>
            <a:endParaRPr lang="ko-KR"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2"/>
          <p:cNvSpPr txBox="1">
            <a:spLocks noGrp="1"/>
          </p:cNvSpPr>
          <p:nvPr>
            <p:ph type="title"/>
          </p:nvPr>
        </p:nvSpPr>
        <p:spPr>
          <a:xfrm>
            <a:off x="605980" y="310143"/>
            <a:ext cx="10515600" cy="64985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45454"/>
              <a:buNone/>
            </a:pPr>
            <a:r>
              <a:rPr lang="ko-KR"/>
              <a:t>TestShell 유효성 검사</a:t>
            </a:r>
            <a:endParaRPr/>
          </a:p>
        </p:txBody>
      </p:sp>
      <p:sp>
        <p:nvSpPr>
          <p:cNvPr id="319" name="Google Shape;319;p32"/>
          <p:cNvSpPr txBox="1">
            <a:spLocks noGrp="1"/>
          </p:cNvSpPr>
          <p:nvPr>
            <p:ph type="body" idx="1"/>
          </p:nvPr>
        </p:nvSpPr>
        <p:spPr>
          <a:xfrm>
            <a:off x="7349679" y="1785937"/>
            <a:ext cx="3804095" cy="190412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114300" lvl="0" indent="0" algn="l" rtl="0">
              <a:lnSpc>
                <a:spcPct val="50000"/>
              </a:lnSpc>
              <a:spcBef>
                <a:spcPts val="1000"/>
              </a:spcBef>
              <a:spcAft>
                <a:spcPts val="0"/>
              </a:spcAft>
              <a:buSzPts val="1800"/>
              <a:buNone/>
            </a:pPr>
            <a:r>
              <a:rPr lang="ko-KR" sz="1100"/>
              <a:t>// arrange</a:t>
            </a:r>
            <a:endParaRPr/>
          </a:p>
          <a:p>
            <a:pPr marL="114300" lvl="0" indent="0" algn="l" rtl="0">
              <a:lnSpc>
                <a:spcPct val="50000"/>
              </a:lnSpc>
              <a:spcBef>
                <a:spcPts val="1000"/>
              </a:spcBef>
              <a:spcAft>
                <a:spcPts val="0"/>
              </a:spcAft>
              <a:buSzPts val="1800"/>
              <a:buNone/>
            </a:pPr>
            <a:r>
              <a:rPr lang="ko-KR" sz="1100"/>
              <a:t>String input = 필요한 TC case;</a:t>
            </a:r>
            <a:endParaRPr/>
          </a:p>
          <a:p>
            <a:pPr marL="114300" lvl="0" indent="0" algn="l" rtl="0">
              <a:lnSpc>
                <a:spcPct val="50000"/>
              </a:lnSpc>
              <a:spcBef>
                <a:spcPts val="1000"/>
              </a:spcBef>
              <a:spcAft>
                <a:spcPts val="0"/>
              </a:spcAft>
              <a:buSzPts val="1800"/>
              <a:buNone/>
            </a:pPr>
            <a:r>
              <a:rPr lang="ko-KR" sz="1100"/>
              <a:t>Scanner scanner = new Scanner(input);</a:t>
            </a:r>
            <a:endParaRPr/>
          </a:p>
          <a:p>
            <a:pPr marL="114300" lvl="0" indent="0" algn="l" rtl="0">
              <a:lnSpc>
                <a:spcPct val="50000"/>
              </a:lnSpc>
              <a:spcBef>
                <a:spcPts val="1000"/>
              </a:spcBef>
              <a:spcAft>
                <a:spcPts val="0"/>
              </a:spcAft>
              <a:buSzPts val="1800"/>
              <a:buNone/>
            </a:pPr>
            <a:endParaRPr sz="400"/>
          </a:p>
          <a:p>
            <a:pPr marL="114300" lvl="0" indent="0" algn="l" rtl="0">
              <a:lnSpc>
                <a:spcPct val="50000"/>
              </a:lnSpc>
              <a:spcBef>
                <a:spcPts val="1000"/>
              </a:spcBef>
              <a:spcAft>
                <a:spcPts val="0"/>
              </a:spcAft>
              <a:buSzPts val="1800"/>
              <a:buNone/>
            </a:pPr>
            <a:r>
              <a:rPr lang="ko-KR" sz="1100"/>
              <a:t>// act</a:t>
            </a:r>
            <a:endParaRPr/>
          </a:p>
          <a:p>
            <a:pPr marL="114300" lvl="0" indent="0" algn="l" rtl="0">
              <a:lnSpc>
                <a:spcPct val="50000"/>
              </a:lnSpc>
              <a:spcBef>
                <a:spcPts val="1000"/>
              </a:spcBef>
              <a:spcAft>
                <a:spcPts val="0"/>
              </a:spcAft>
              <a:buSzPts val="1800"/>
              <a:buNone/>
            </a:pPr>
            <a:r>
              <a:rPr lang="ko-KR" sz="1100"/>
              <a:t>String actual = shell.runTestShell(scanner);</a:t>
            </a:r>
            <a:endParaRPr/>
          </a:p>
          <a:p>
            <a:pPr marL="114300" lvl="0" indent="0" algn="l" rtl="0">
              <a:lnSpc>
                <a:spcPct val="50000"/>
              </a:lnSpc>
              <a:spcBef>
                <a:spcPts val="1000"/>
              </a:spcBef>
              <a:spcAft>
                <a:spcPts val="0"/>
              </a:spcAft>
              <a:buSzPts val="1800"/>
              <a:buNone/>
            </a:pPr>
            <a:endParaRPr sz="400"/>
          </a:p>
          <a:p>
            <a:pPr marL="114300" lvl="0" indent="0" algn="l" rtl="0">
              <a:lnSpc>
                <a:spcPct val="50000"/>
              </a:lnSpc>
              <a:spcBef>
                <a:spcPts val="1000"/>
              </a:spcBef>
              <a:spcAft>
                <a:spcPts val="0"/>
              </a:spcAft>
              <a:buSzPts val="1800"/>
              <a:buNone/>
            </a:pPr>
            <a:r>
              <a:rPr lang="ko-KR" sz="1100"/>
              <a:t>// assert</a:t>
            </a:r>
            <a:endParaRPr/>
          </a:p>
          <a:p>
            <a:pPr marL="114300" lvl="0" indent="0" algn="l" rtl="0">
              <a:lnSpc>
                <a:spcPct val="50000"/>
              </a:lnSpc>
              <a:spcBef>
                <a:spcPts val="1000"/>
              </a:spcBef>
              <a:spcAft>
                <a:spcPts val="0"/>
              </a:spcAft>
              <a:buSzPts val="1800"/>
              <a:buNone/>
            </a:pPr>
            <a:r>
              <a:rPr lang="ko-KR" sz="1100"/>
              <a:t>assertEquals(INVALID_COMMAND, actual);</a:t>
            </a:r>
            <a:endParaRPr/>
          </a:p>
        </p:txBody>
      </p:sp>
      <p:pic>
        <p:nvPicPr>
          <p:cNvPr id="320" name="Google Shape;320;p32"/>
          <p:cNvPicPr preferRelativeResize="0"/>
          <p:nvPr/>
        </p:nvPicPr>
        <p:blipFill rotWithShape="1">
          <a:blip r:embed="rId3">
            <a:alphaModFix/>
          </a:blip>
          <a:srcRect/>
          <a:stretch/>
        </p:blipFill>
        <p:spPr>
          <a:xfrm>
            <a:off x="7349679" y="4129087"/>
            <a:ext cx="2990850" cy="1876425"/>
          </a:xfrm>
          <a:prstGeom prst="rect">
            <a:avLst/>
          </a:prstGeom>
          <a:noFill/>
          <a:ln>
            <a:noFill/>
          </a:ln>
        </p:spPr>
      </p:pic>
      <p:sp>
        <p:nvSpPr>
          <p:cNvPr id="321" name="Google Shape;321;p32"/>
          <p:cNvSpPr/>
          <p:nvPr/>
        </p:nvSpPr>
        <p:spPr>
          <a:xfrm>
            <a:off x="10106024" y="310143"/>
            <a:ext cx="1939047" cy="54474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o-KR" sz="2400" b="0" i="0" u="none" strike="noStrike" cap="none">
                <a:solidFill>
                  <a:schemeClr val="lt1"/>
                </a:solidFill>
                <a:latin typeface="Arial"/>
                <a:ea typeface="Arial"/>
                <a:cs typeface="Arial"/>
                <a:sym typeface="Arial"/>
              </a:rPr>
              <a:t>RED</a:t>
            </a:r>
            <a:endParaRPr sz="2400" b="0" i="0" u="none" strike="noStrike" cap="none">
              <a:solidFill>
                <a:schemeClr val="lt1"/>
              </a:solidFill>
              <a:latin typeface="Arial"/>
              <a:ea typeface="Arial"/>
              <a:cs typeface="Arial"/>
              <a:sym typeface="Arial"/>
            </a:endParaRPr>
          </a:p>
        </p:txBody>
      </p:sp>
      <p:pic>
        <p:nvPicPr>
          <p:cNvPr id="322" name="Google Shape;322;p32"/>
          <p:cNvPicPr preferRelativeResize="0"/>
          <p:nvPr/>
        </p:nvPicPr>
        <p:blipFill rotWithShape="1">
          <a:blip r:embed="rId4">
            <a:alphaModFix/>
          </a:blip>
          <a:srcRect/>
          <a:stretch/>
        </p:blipFill>
        <p:spPr>
          <a:xfrm>
            <a:off x="457200" y="1343025"/>
            <a:ext cx="6591300" cy="4933950"/>
          </a:xfrm>
          <a:prstGeom prst="rect">
            <a:avLst/>
          </a:prstGeom>
          <a:noFill/>
          <a:ln>
            <a:noFill/>
          </a:ln>
        </p:spPr>
      </p:pic>
      <p:sp>
        <p:nvSpPr>
          <p:cNvPr id="2" name="슬라이드 번호 개체 틀 1">
            <a:extLst>
              <a:ext uri="{FF2B5EF4-FFF2-40B4-BE49-F238E27FC236}">
                <a16:creationId xmlns:a16="http://schemas.microsoft.com/office/drawing/2014/main" id="{0F9317DC-5B38-48FA-8096-8FCA515F9199}"/>
              </a:ext>
            </a:extLst>
          </p:cNvPr>
          <p:cNvSpPr>
            <a:spLocks noGrp="1"/>
          </p:cNvSpPr>
          <p:nvPr>
            <p:ph type="sldNum" idx="12"/>
          </p:nvPr>
        </p:nvSpPr>
        <p:spPr/>
        <p:txBody>
          <a:bodyPr/>
          <a:lstStyle/>
          <a:p>
            <a:fld id="{00000000-1234-1234-1234-123412341234}" type="slidenum">
              <a:rPr lang="en-US" altLang="ko-KR" smtClean="0"/>
              <a:pPr/>
              <a:t>13</a:t>
            </a:fld>
            <a:r>
              <a:rPr lang="en-US" altLang="ko-KR"/>
              <a:t>/35</a:t>
            </a:r>
            <a:endParaRPr lang="ko-KR"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3"/>
          <p:cNvSpPr txBox="1">
            <a:spLocks noGrp="1"/>
          </p:cNvSpPr>
          <p:nvPr>
            <p:ph type="title"/>
          </p:nvPr>
        </p:nvSpPr>
        <p:spPr>
          <a:xfrm>
            <a:off x="605980" y="310143"/>
            <a:ext cx="10515600" cy="64985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45454"/>
              <a:buNone/>
            </a:pPr>
            <a:r>
              <a:rPr lang="ko-KR"/>
              <a:t>TestShell 유효성 검사</a:t>
            </a:r>
            <a:endParaRPr/>
          </a:p>
        </p:txBody>
      </p:sp>
      <p:pic>
        <p:nvPicPr>
          <p:cNvPr id="328" name="Google Shape;328;p33"/>
          <p:cNvPicPr preferRelativeResize="0"/>
          <p:nvPr/>
        </p:nvPicPr>
        <p:blipFill rotWithShape="1">
          <a:blip r:embed="rId3">
            <a:alphaModFix/>
          </a:blip>
          <a:srcRect/>
          <a:stretch/>
        </p:blipFill>
        <p:spPr>
          <a:xfrm>
            <a:off x="6272200" y="2943100"/>
            <a:ext cx="4467225" cy="1771650"/>
          </a:xfrm>
          <a:prstGeom prst="rect">
            <a:avLst/>
          </a:prstGeom>
          <a:noFill/>
          <a:ln>
            <a:noFill/>
          </a:ln>
        </p:spPr>
      </p:pic>
      <p:pic>
        <p:nvPicPr>
          <p:cNvPr id="329" name="Google Shape;329;p33"/>
          <p:cNvPicPr preferRelativeResize="0"/>
          <p:nvPr/>
        </p:nvPicPr>
        <p:blipFill rotWithShape="1">
          <a:blip r:embed="rId4">
            <a:alphaModFix/>
          </a:blip>
          <a:srcRect/>
          <a:stretch/>
        </p:blipFill>
        <p:spPr>
          <a:xfrm>
            <a:off x="1452550" y="1633413"/>
            <a:ext cx="2924175" cy="4647349"/>
          </a:xfrm>
          <a:prstGeom prst="rect">
            <a:avLst/>
          </a:prstGeom>
          <a:noFill/>
          <a:ln>
            <a:noFill/>
          </a:ln>
        </p:spPr>
      </p:pic>
      <p:sp>
        <p:nvSpPr>
          <p:cNvPr id="330" name="Google Shape;330;p33"/>
          <p:cNvSpPr/>
          <p:nvPr/>
        </p:nvSpPr>
        <p:spPr>
          <a:xfrm>
            <a:off x="4872025" y="3505075"/>
            <a:ext cx="904800" cy="647700"/>
          </a:xfrm>
          <a:prstGeom prst="rightArrow">
            <a:avLst>
              <a:gd name="adj1" fmla="val 50000"/>
              <a:gd name="adj2" fmla="val 50000"/>
            </a:avLst>
          </a:prstGeom>
          <a:solidFill>
            <a:schemeClr val="accent1"/>
          </a:solidFill>
          <a:ln w="25400" cap="flat" cmpd="sng">
            <a:solidFill>
              <a:srgbClr val="0F465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1" name="Google Shape;331;p33"/>
          <p:cNvSpPr/>
          <p:nvPr/>
        </p:nvSpPr>
        <p:spPr>
          <a:xfrm>
            <a:off x="10106023" y="314906"/>
            <a:ext cx="1939047" cy="544749"/>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o-KR" sz="2400" b="0" i="0" u="none" strike="noStrike" cap="none">
                <a:solidFill>
                  <a:schemeClr val="lt1"/>
                </a:solidFill>
                <a:latin typeface="Arial"/>
                <a:ea typeface="Arial"/>
                <a:cs typeface="Arial"/>
                <a:sym typeface="Arial"/>
              </a:rPr>
              <a:t>GREEN</a:t>
            </a:r>
            <a:endParaRPr sz="2400" b="0" i="0" u="none" strike="noStrike" cap="none">
              <a:solidFill>
                <a:schemeClr val="lt1"/>
              </a:solidFill>
              <a:latin typeface="Arial"/>
              <a:ea typeface="Arial"/>
              <a:cs typeface="Arial"/>
              <a:sym typeface="Arial"/>
            </a:endParaRPr>
          </a:p>
        </p:txBody>
      </p:sp>
      <p:sp>
        <p:nvSpPr>
          <p:cNvPr id="2" name="슬라이드 번호 개체 틀 1">
            <a:extLst>
              <a:ext uri="{FF2B5EF4-FFF2-40B4-BE49-F238E27FC236}">
                <a16:creationId xmlns:a16="http://schemas.microsoft.com/office/drawing/2014/main" id="{32F2647E-BE06-4078-9959-0106E993AC0A}"/>
              </a:ext>
            </a:extLst>
          </p:cNvPr>
          <p:cNvSpPr>
            <a:spLocks noGrp="1"/>
          </p:cNvSpPr>
          <p:nvPr>
            <p:ph type="sldNum" idx="12"/>
          </p:nvPr>
        </p:nvSpPr>
        <p:spPr/>
        <p:txBody>
          <a:bodyPr/>
          <a:lstStyle/>
          <a:p>
            <a:fld id="{00000000-1234-1234-1234-123412341234}" type="slidenum">
              <a:rPr lang="en-US" altLang="ko-KR" smtClean="0"/>
              <a:pPr/>
              <a:t>14</a:t>
            </a:fld>
            <a:r>
              <a:rPr lang="en-US" altLang="ko-KR"/>
              <a:t>/35</a:t>
            </a:r>
            <a:endParaRPr lang="ko-KR"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4"/>
          <p:cNvSpPr/>
          <p:nvPr/>
        </p:nvSpPr>
        <p:spPr>
          <a:xfrm>
            <a:off x="10106024" y="310143"/>
            <a:ext cx="1939047" cy="544749"/>
          </a:xfrm>
          <a:prstGeom prst="rect">
            <a:avLst/>
          </a:prstGeom>
          <a:solidFill>
            <a:srgbClr val="4949F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o-KR" sz="2400" b="0" i="0" u="none" strike="noStrike" cap="none">
                <a:solidFill>
                  <a:schemeClr val="lt1"/>
                </a:solidFill>
                <a:latin typeface="Arial"/>
                <a:ea typeface="Arial"/>
                <a:cs typeface="Arial"/>
                <a:sym typeface="Arial"/>
              </a:rPr>
              <a:t>R</a:t>
            </a:r>
            <a:r>
              <a:rPr lang="ko-KR" sz="2400">
                <a:solidFill>
                  <a:schemeClr val="lt1"/>
                </a:solidFill>
              </a:rPr>
              <a:t>EFACTOR</a:t>
            </a:r>
            <a:endParaRPr sz="2400" b="0" i="0" u="none" strike="noStrike" cap="none">
              <a:solidFill>
                <a:schemeClr val="lt1"/>
              </a:solidFill>
              <a:latin typeface="Arial"/>
              <a:ea typeface="Arial"/>
              <a:cs typeface="Arial"/>
              <a:sym typeface="Arial"/>
            </a:endParaRPr>
          </a:p>
        </p:txBody>
      </p:sp>
      <p:sp>
        <p:nvSpPr>
          <p:cNvPr id="337" name="Google Shape;337;p34"/>
          <p:cNvSpPr txBox="1">
            <a:spLocks noGrp="1"/>
          </p:cNvSpPr>
          <p:nvPr>
            <p:ph type="title"/>
          </p:nvPr>
        </p:nvSpPr>
        <p:spPr>
          <a:xfrm>
            <a:off x="605980" y="310143"/>
            <a:ext cx="10515600" cy="64985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45454"/>
              <a:buNone/>
            </a:pPr>
            <a:r>
              <a:rPr lang="ko-KR"/>
              <a:t>TestShell 유효성 검사</a:t>
            </a:r>
            <a:endParaRPr/>
          </a:p>
        </p:txBody>
      </p:sp>
      <p:pic>
        <p:nvPicPr>
          <p:cNvPr id="338" name="Google Shape;338;p34"/>
          <p:cNvPicPr preferRelativeResize="0"/>
          <p:nvPr/>
        </p:nvPicPr>
        <p:blipFill rotWithShape="1">
          <a:blip r:embed="rId3">
            <a:alphaModFix/>
          </a:blip>
          <a:srcRect/>
          <a:stretch/>
        </p:blipFill>
        <p:spPr>
          <a:xfrm>
            <a:off x="463105" y="2847890"/>
            <a:ext cx="5699570" cy="1681331"/>
          </a:xfrm>
          <a:prstGeom prst="rect">
            <a:avLst/>
          </a:prstGeom>
          <a:noFill/>
          <a:ln>
            <a:noFill/>
          </a:ln>
        </p:spPr>
      </p:pic>
      <p:pic>
        <p:nvPicPr>
          <p:cNvPr id="339" name="Google Shape;339;p34"/>
          <p:cNvPicPr preferRelativeResize="0"/>
          <p:nvPr/>
        </p:nvPicPr>
        <p:blipFill rotWithShape="1">
          <a:blip r:embed="rId4">
            <a:alphaModFix/>
          </a:blip>
          <a:srcRect/>
          <a:stretch/>
        </p:blipFill>
        <p:spPr>
          <a:xfrm>
            <a:off x="463105" y="1247774"/>
            <a:ext cx="5699570" cy="1381125"/>
          </a:xfrm>
          <a:prstGeom prst="rect">
            <a:avLst/>
          </a:prstGeom>
          <a:noFill/>
          <a:ln>
            <a:noFill/>
          </a:ln>
        </p:spPr>
      </p:pic>
      <p:pic>
        <p:nvPicPr>
          <p:cNvPr id="340" name="Google Shape;340;p34"/>
          <p:cNvPicPr preferRelativeResize="0"/>
          <p:nvPr/>
        </p:nvPicPr>
        <p:blipFill rotWithShape="1">
          <a:blip r:embed="rId5">
            <a:alphaModFix/>
          </a:blip>
          <a:srcRect/>
          <a:stretch/>
        </p:blipFill>
        <p:spPr>
          <a:xfrm>
            <a:off x="6311455" y="1147761"/>
            <a:ext cx="5500688" cy="5253037"/>
          </a:xfrm>
          <a:prstGeom prst="rect">
            <a:avLst/>
          </a:prstGeom>
          <a:noFill/>
          <a:ln>
            <a:noFill/>
          </a:ln>
        </p:spPr>
      </p:pic>
      <p:sp>
        <p:nvSpPr>
          <p:cNvPr id="341" name="Google Shape;341;p34"/>
          <p:cNvSpPr txBox="1"/>
          <p:nvPr/>
        </p:nvSpPr>
        <p:spPr>
          <a:xfrm>
            <a:off x="463105" y="4900612"/>
            <a:ext cx="5146640"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테스트 케이스를 한번에 만들고</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본체 구현 및 Refactoring을 한번에 진행을 했습니다.</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ko-KR" sz="1400" b="0" i="0" u="none" strike="noStrike" cap="none">
                <a:solidFill>
                  <a:srgbClr val="000000"/>
                </a:solidFill>
                <a:latin typeface="Arial"/>
                <a:ea typeface="Arial"/>
                <a:cs typeface="Arial"/>
                <a:sym typeface="Arial"/>
              </a:rPr>
              <a:t>Test Case – 본체 구현(Green) – Refactor(generalize) 미흡</a:t>
            </a:r>
            <a:endParaRPr sz="1400" b="0" i="0" u="none" strike="noStrike" cap="none">
              <a:solidFill>
                <a:srgbClr val="000000"/>
              </a:solidFill>
              <a:latin typeface="Arial"/>
              <a:ea typeface="Arial"/>
              <a:cs typeface="Arial"/>
              <a:sym typeface="Arial"/>
            </a:endParaRPr>
          </a:p>
        </p:txBody>
      </p:sp>
      <p:sp>
        <p:nvSpPr>
          <p:cNvPr id="2" name="슬라이드 번호 개체 틀 1">
            <a:extLst>
              <a:ext uri="{FF2B5EF4-FFF2-40B4-BE49-F238E27FC236}">
                <a16:creationId xmlns:a16="http://schemas.microsoft.com/office/drawing/2014/main" id="{8E53E018-0595-4C01-8EB5-8EB93F9CF8AC}"/>
              </a:ext>
            </a:extLst>
          </p:cNvPr>
          <p:cNvSpPr>
            <a:spLocks noGrp="1"/>
          </p:cNvSpPr>
          <p:nvPr>
            <p:ph type="sldNum" idx="12"/>
          </p:nvPr>
        </p:nvSpPr>
        <p:spPr/>
        <p:txBody>
          <a:bodyPr/>
          <a:lstStyle/>
          <a:p>
            <a:fld id="{00000000-1234-1234-1234-123412341234}" type="slidenum">
              <a:rPr lang="en-US" altLang="ko-KR" smtClean="0"/>
              <a:pPr/>
              <a:t>15</a:t>
            </a:fld>
            <a:r>
              <a:rPr lang="en-US" altLang="ko-KR"/>
              <a:t>/35</a:t>
            </a:r>
            <a:endParaRPr lang="ko-KR"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5"/>
          <p:cNvSpPr txBox="1">
            <a:spLocks noGrp="1"/>
          </p:cNvSpPr>
          <p:nvPr>
            <p:ph type="title"/>
          </p:nvPr>
        </p:nvSpPr>
        <p:spPr>
          <a:xfrm>
            <a:off x="605980" y="310143"/>
            <a:ext cx="10515600" cy="649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Malgun Gothic"/>
              <a:buNone/>
            </a:pPr>
            <a:r>
              <a:rPr lang="ko-KR"/>
              <a:t>TestShell Command 처리 </a:t>
            </a:r>
            <a:endParaRPr/>
          </a:p>
        </p:txBody>
      </p:sp>
      <p:sp>
        <p:nvSpPr>
          <p:cNvPr id="347" name="Google Shape;347;p35"/>
          <p:cNvSpPr/>
          <p:nvPr/>
        </p:nvSpPr>
        <p:spPr>
          <a:xfrm>
            <a:off x="711550" y="1185150"/>
            <a:ext cx="1544700" cy="325800"/>
          </a:xfrm>
          <a:prstGeom prst="rect">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KR" sz="1700">
                <a:solidFill>
                  <a:schemeClr val="lt1"/>
                </a:solidFill>
              </a:rPr>
              <a:t>RED</a:t>
            </a:r>
            <a:endParaRPr sz="1700">
              <a:solidFill>
                <a:schemeClr val="lt1"/>
              </a:solidFill>
            </a:endParaRPr>
          </a:p>
        </p:txBody>
      </p:sp>
      <p:pic>
        <p:nvPicPr>
          <p:cNvPr id="348" name="Google Shape;348;p35"/>
          <p:cNvPicPr preferRelativeResize="0"/>
          <p:nvPr/>
        </p:nvPicPr>
        <p:blipFill>
          <a:blip r:embed="rId3">
            <a:alphaModFix/>
          </a:blip>
          <a:stretch>
            <a:fillRect/>
          </a:stretch>
        </p:blipFill>
        <p:spPr>
          <a:xfrm>
            <a:off x="711550" y="1580618"/>
            <a:ext cx="4301800" cy="2525100"/>
          </a:xfrm>
          <a:prstGeom prst="rect">
            <a:avLst/>
          </a:prstGeom>
          <a:noFill/>
          <a:ln>
            <a:noFill/>
          </a:ln>
        </p:spPr>
      </p:pic>
      <p:pic>
        <p:nvPicPr>
          <p:cNvPr id="349" name="Google Shape;349;p35"/>
          <p:cNvPicPr preferRelativeResize="0"/>
          <p:nvPr/>
        </p:nvPicPr>
        <p:blipFill>
          <a:blip r:embed="rId4">
            <a:alphaModFix/>
          </a:blip>
          <a:stretch>
            <a:fillRect/>
          </a:stretch>
        </p:blipFill>
        <p:spPr>
          <a:xfrm>
            <a:off x="6159825" y="1602700"/>
            <a:ext cx="3989248" cy="2646112"/>
          </a:xfrm>
          <a:prstGeom prst="rect">
            <a:avLst/>
          </a:prstGeom>
          <a:noFill/>
          <a:ln>
            <a:noFill/>
          </a:ln>
        </p:spPr>
      </p:pic>
      <p:pic>
        <p:nvPicPr>
          <p:cNvPr id="350" name="Google Shape;350;p35"/>
          <p:cNvPicPr preferRelativeResize="0"/>
          <p:nvPr/>
        </p:nvPicPr>
        <p:blipFill>
          <a:blip r:embed="rId5">
            <a:alphaModFix/>
          </a:blip>
          <a:stretch>
            <a:fillRect/>
          </a:stretch>
        </p:blipFill>
        <p:spPr>
          <a:xfrm>
            <a:off x="741012" y="4701400"/>
            <a:ext cx="9354326" cy="1791475"/>
          </a:xfrm>
          <a:prstGeom prst="rect">
            <a:avLst/>
          </a:prstGeom>
          <a:noFill/>
          <a:ln>
            <a:noFill/>
          </a:ln>
        </p:spPr>
      </p:pic>
      <p:sp>
        <p:nvSpPr>
          <p:cNvPr id="351" name="Google Shape;351;p35"/>
          <p:cNvSpPr/>
          <p:nvPr/>
        </p:nvSpPr>
        <p:spPr>
          <a:xfrm>
            <a:off x="6159825" y="1185150"/>
            <a:ext cx="1544700" cy="325800"/>
          </a:xfrm>
          <a:prstGeom prst="rect">
            <a:avLst/>
          </a:prstGeom>
          <a:solidFill>
            <a:srgbClr val="188038"/>
          </a:solidFill>
          <a:ln w="9525" cap="flat" cmpd="sng">
            <a:solidFill>
              <a:srgbClr val="18803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KR" sz="1700">
                <a:solidFill>
                  <a:schemeClr val="lt1"/>
                </a:solidFill>
              </a:rPr>
              <a:t>GREEN</a:t>
            </a:r>
            <a:endParaRPr sz="1700">
              <a:solidFill>
                <a:schemeClr val="lt1"/>
              </a:solidFill>
            </a:endParaRPr>
          </a:p>
        </p:txBody>
      </p:sp>
      <p:sp>
        <p:nvSpPr>
          <p:cNvPr id="352" name="Google Shape;352;p35"/>
          <p:cNvSpPr/>
          <p:nvPr/>
        </p:nvSpPr>
        <p:spPr>
          <a:xfrm>
            <a:off x="741012" y="4283850"/>
            <a:ext cx="1544700" cy="325800"/>
          </a:xfrm>
          <a:prstGeom prst="rect">
            <a:avLst/>
          </a:prstGeom>
          <a:solidFill>
            <a:srgbClr val="0000FF"/>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ko-KR" sz="1700">
                <a:solidFill>
                  <a:schemeClr val="lt1"/>
                </a:solidFill>
              </a:rPr>
              <a:t>REFACTOR</a:t>
            </a:r>
            <a:endParaRPr sz="1700">
              <a:solidFill>
                <a:schemeClr val="lt1"/>
              </a:solidFill>
            </a:endParaRPr>
          </a:p>
        </p:txBody>
      </p:sp>
      <p:sp>
        <p:nvSpPr>
          <p:cNvPr id="2" name="슬라이드 번호 개체 틀 1">
            <a:extLst>
              <a:ext uri="{FF2B5EF4-FFF2-40B4-BE49-F238E27FC236}">
                <a16:creationId xmlns:a16="http://schemas.microsoft.com/office/drawing/2014/main" id="{2FE93B1C-3650-4306-80A7-7364615D8684}"/>
              </a:ext>
            </a:extLst>
          </p:cNvPr>
          <p:cNvSpPr>
            <a:spLocks noGrp="1"/>
          </p:cNvSpPr>
          <p:nvPr>
            <p:ph type="sldNum" idx="12"/>
          </p:nvPr>
        </p:nvSpPr>
        <p:spPr/>
        <p:txBody>
          <a:bodyPr/>
          <a:lstStyle/>
          <a:p>
            <a:fld id="{00000000-1234-1234-1234-123412341234}" type="slidenum">
              <a:rPr lang="en-US" altLang="ko-KR" smtClean="0"/>
              <a:pPr/>
              <a:t>16</a:t>
            </a:fld>
            <a:r>
              <a:rPr lang="en-US" altLang="ko-KR"/>
              <a:t>/35</a:t>
            </a:r>
            <a:endParaRPr lang="ko-KR"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6"/>
          <p:cNvSpPr txBox="1">
            <a:spLocks noGrp="1"/>
          </p:cNvSpPr>
          <p:nvPr>
            <p:ph type="title"/>
          </p:nvPr>
        </p:nvSpPr>
        <p:spPr>
          <a:xfrm>
            <a:off x="605980" y="310143"/>
            <a:ext cx="10515600" cy="649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Malgun Gothic"/>
              <a:buNone/>
            </a:pPr>
            <a:r>
              <a:rPr lang="ko-KR"/>
              <a:t>TDD(SSD Buffer Refactoring)</a:t>
            </a:r>
            <a:endParaRPr/>
          </a:p>
        </p:txBody>
      </p:sp>
      <p:sp>
        <p:nvSpPr>
          <p:cNvPr id="358" name="Google Shape;358;p36"/>
          <p:cNvSpPr txBox="1"/>
          <p:nvPr/>
        </p:nvSpPr>
        <p:spPr>
          <a:xfrm>
            <a:off x="4337550" y="1240125"/>
            <a:ext cx="7596600" cy="890400"/>
          </a:xfrm>
          <a:prstGeom prst="rect">
            <a:avLst/>
          </a:prstGeom>
          <a:noFill/>
          <a:ln>
            <a:noFill/>
          </a:ln>
        </p:spPr>
        <p:txBody>
          <a:bodyPr spcFirstLastPara="1" wrap="square" lIns="121900" tIns="121900" rIns="121900" bIns="121900" anchor="t" anchorCtr="0">
            <a:noAutofit/>
          </a:bodyPr>
          <a:lstStyle/>
          <a:p>
            <a:pPr marL="457200" lvl="0" indent="-330200" algn="l" rtl="0">
              <a:lnSpc>
                <a:spcPct val="115000"/>
              </a:lnSpc>
              <a:spcBef>
                <a:spcPts val="1200"/>
              </a:spcBef>
              <a:spcAft>
                <a:spcPts val="0"/>
              </a:spcAft>
              <a:buClr>
                <a:schemeClr val="dk1"/>
              </a:buClr>
              <a:buSzPts val="1600"/>
              <a:buAutoNum type="arabicPeriod"/>
            </a:pPr>
            <a:r>
              <a:rPr lang="ko-KR" sz="1600" b="1">
                <a:solidFill>
                  <a:schemeClr val="dk1"/>
                </a:solidFill>
              </a:rPr>
              <a:t>제시된 Case 외에 다양한 Test case로 Unit Test를 작성하여 기능 구현</a:t>
            </a:r>
            <a:endParaRPr sz="1600" b="1">
              <a:solidFill>
                <a:schemeClr val="dk1"/>
              </a:solidFill>
            </a:endParaRPr>
          </a:p>
          <a:p>
            <a:pPr marL="0" lvl="0" indent="0" algn="l" rtl="0">
              <a:lnSpc>
                <a:spcPct val="115000"/>
              </a:lnSpc>
              <a:spcBef>
                <a:spcPts val="1200"/>
              </a:spcBef>
              <a:spcAft>
                <a:spcPts val="0"/>
              </a:spcAft>
              <a:buNone/>
            </a:pPr>
            <a:endParaRPr sz="1600" b="1">
              <a:solidFill>
                <a:schemeClr val="dk1"/>
              </a:solidFill>
            </a:endParaRPr>
          </a:p>
          <a:p>
            <a:pPr marL="457200" lvl="0" indent="-330200" algn="l" rtl="0">
              <a:lnSpc>
                <a:spcPct val="115000"/>
              </a:lnSpc>
              <a:spcBef>
                <a:spcPts val="1200"/>
              </a:spcBef>
              <a:spcAft>
                <a:spcPts val="0"/>
              </a:spcAft>
              <a:buClr>
                <a:schemeClr val="dk1"/>
              </a:buClr>
              <a:buSzPts val="1600"/>
              <a:buAutoNum type="arabicPeriod"/>
            </a:pPr>
            <a:r>
              <a:rPr lang="ko-KR" sz="1600" b="1">
                <a:solidFill>
                  <a:schemeClr val="dk1"/>
                </a:solidFill>
              </a:rPr>
              <a:t>Refactoring시 해당 Test를 활용하여 동작에 대한 검증을 진행</a:t>
            </a:r>
            <a:endParaRPr sz="1600" b="1">
              <a:solidFill>
                <a:schemeClr val="dk1"/>
              </a:solidFill>
            </a:endParaRPr>
          </a:p>
          <a:p>
            <a:pPr marL="0" lvl="0" indent="0" algn="l" rtl="0">
              <a:lnSpc>
                <a:spcPct val="115000"/>
              </a:lnSpc>
              <a:spcBef>
                <a:spcPts val="1200"/>
              </a:spcBef>
              <a:spcAft>
                <a:spcPts val="0"/>
              </a:spcAft>
              <a:buNone/>
            </a:pPr>
            <a:endParaRPr sz="1600" b="1">
              <a:solidFill>
                <a:schemeClr val="dk1"/>
              </a:solidFill>
            </a:endParaRPr>
          </a:p>
          <a:p>
            <a:pPr marL="457200" lvl="0" indent="-330200" algn="l" rtl="0">
              <a:lnSpc>
                <a:spcPct val="115000"/>
              </a:lnSpc>
              <a:spcBef>
                <a:spcPts val="1200"/>
              </a:spcBef>
              <a:spcAft>
                <a:spcPts val="0"/>
              </a:spcAft>
              <a:buClr>
                <a:schemeClr val="dk1"/>
              </a:buClr>
              <a:buSzPts val="1600"/>
              <a:buAutoNum type="arabicPeriod"/>
            </a:pPr>
            <a:r>
              <a:rPr lang="ko-KR" sz="1600" b="1">
                <a:solidFill>
                  <a:schemeClr val="dk1"/>
                </a:solidFill>
              </a:rPr>
              <a:t>다양한 Corner Case에 대해 Test를 추가함으로써 빠른 디버깅 진행</a:t>
            </a:r>
            <a:endParaRPr sz="1600" b="1">
              <a:solidFill>
                <a:schemeClr val="dk1"/>
              </a:solidFill>
            </a:endParaRPr>
          </a:p>
        </p:txBody>
      </p:sp>
      <p:pic>
        <p:nvPicPr>
          <p:cNvPr id="359" name="Google Shape;359;p36"/>
          <p:cNvPicPr preferRelativeResize="0"/>
          <p:nvPr/>
        </p:nvPicPr>
        <p:blipFill>
          <a:blip r:embed="rId3">
            <a:alphaModFix/>
          </a:blip>
          <a:stretch>
            <a:fillRect/>
          </a:stretch>
        </p:blipFill>
        <p:spPr>
          <a:xfrm>
            <a:off x="550250" y="1174325"/>
            <a:ext cx="3463149" cy="5583775"/>
          </a:xfrm>
          <a:prstGeom prst="rect">
            <a:avLst/>
          </a:prstGeom>
          <a:noFill/>
          <a:ln>
            <a:noFill/>
          </a:ln>
        </p:spPr>
      </p:pic>
      <p:sp>
        <p:nvSpPr>
          <p:cNvPr id="360" name="Google Shape;360;p36"/>
          <p:cNvSpPr txBox="1"/>
          <p:nvPr/>
        </p:nvSpPr>
        <p:spPr>
          <a:xfrm>
            <a:off x="4288825" y="3643500"/>
            <a:ext cx="7903200" cy="8904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1200"/>
              </a:spcBef>
              <a:spcAft>
                <a:spcPts val="1200"/>
              </a:spcAft>
              <a:buClr>
                <a:schemeClr val="dk1"/>
              </a:buClr>
              <a:buSzPts val="1100"/>
              <a:buFont typeface="Arial"/>
              <a:buNone/>
            </a:pPr>
            <a:r>
              <a:rPr lang="ko-KR" sz="1600" b="1">
                <a:solidFill>
                  <a:srgbClr val="0000FF"/>
                </a:solidFill>
              </a:rPr>
              <a:t>→ 복잡한 Logic에 대한 검증이 원활하여 구현/디버깅/Refactoring에 큰 도움을 줌</a:t>
            </a:r>
            <a:endParaRPr sz="1600" b="1">
              <a:solidFill>
                <a:srgbClr val="0000FF"/>
              </a:solidFill>
            </a:endParaRPr>
          </a:p>
        </p:txBody>
      </p:sp>
      <p:sp>
        <p:nvSpPr>
          <p:cNvPr id="2" name="슬라이드 번호 개체 틀 1">
            <a:extLst>
              <a:ext uri="{FF2B5EF4-FFF2-40B4-BE49-F238E27FC236}">
                <a16:creationId xmlns:a16="http://schemas.microsoft.com/office/drawing/2014/main" id="{408A91FF-5D0B-4743-A37B-191E4FDE0928}"/>
              </a:ext>
            </a:extLst>
          </p:cNvPr>
          <p:cNvSpPr>
            <a:spLocks noGrp="1"/>
          </p:cNvSpPr>
          <p:nvPr>
            <p:ph type="sldNum" idx="12"/>
          </p:nvPr>
        </p:nvSpPr>
        <p:spPr/>
        <p:txBody>
          <a:bodyPr/>
          <a:lstStyle/>
          <a:p>
            <a:fld id="{00000000-1234-1234-1234-123412341234}" type="slidenum">
              <a:rPr lang="en-US" altLang="ko-KR" smtClean="0"/>
              <a:pPr/>
              <a:t>17</a:t>
            </a:fld>
            <a:r>
              <a:rPr lang="en-US" altLang="ko-KR"/>
              <a:t>/35</a:t>
            </a:r>
            <a:endParaRPr lang="ko-KR"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7"/>
          <p:cNvSpPr txBox="1">
            <a:spLocks noGrp="1"/>
          </p:cNvSpPr>
          <p:nvPr>
            <p:ph type="body" idx="1"/>
          </p:nvPr>
        </p:nvSpPr>
        <p:spPr>
          <a:xfrm>
            <a:off x="1632000" y="1860184"/>
            <a:ext cx="8928000" cy="2533083"/>
          </a:xfrm>
          <a:prstGeom prst="rect">
            <a:avLst/>
          </a:prstGeom>
          <a:noFill/>
          <a:ln>
            <a:noFill/>
          </a:ln>
        </p:spPr>
        <p:txBody>
          <a:bodyPr spcFirstLastPara="1" wrap="square" lIns="0" tIns="45700" rIns="91425" bIns="45700" anchor="ctr" anchorCtr="0">
            <a:noAutofit/>
          </a:bodyPr>
          <a:lstStyle/>
          <a:p>
            <a:pPr marL="0" lvl="0" indent="0" algn="ctr" rtl="0">
              <a:lnSpc>
                <a:spcPct val="90000"/>
              </a:lnSpc>
              <a:spcBef>
                <a:spcPts val="0"/>
              </a:spcBef>
              <a:spcAft>
                <a:spcPts val="0"/>
              </a:spcAft>
              <a:buClr>
                <a:schemeClr val="dk1"/>
              </a:buClr>
              <a:buSzPts val="3200"/>
              <a:buNone/>
            </a:pPr>
            <a:r>
              <a:rPr lang="en-US" altLang="ko-KR" dirty="0"/>
              <a:t>5</a:t>
            </a:r>
            <a:r>
              <a:rPr lang="ko-KR" dirty="0"/>
              <a:t>. </a:t>
            </a:r>
            <a:r>
              <a:rPr lang="ko-KR" dirty="0" err="1"/>
              <a:t>Mocking</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8"/>
          <p:cNvSpPr txBox="1">
            <a:spLocks noGrp="1"/>
          </p:cNvSpPr>
          <p:nvPr>
            <p:ph type="title"/>
          </p:nvPr>
        </p:nvSpPr>
        <p:spPr>
          <a:xfrm>
            <a:off x="605980" y="310143"/>
            <a:ext cx="10515600" cy="649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11111"/>
              <a:buFont typeface="Malgun Gothic"/>
              <a:buNone/>
            </a:pPr>
            <a:r>
              <a:rPr lang="ko-KR"/>
              <a:t>Manager Mocking</a:t>
            </a:r>
            <a:endParaRPr/>
          </a:p>
        </p:txBody>
      </p:sp>
      <p:pic>
        <p:nvPicPr>
          <p:cNvPr id="371" name="Google Shape;371;p38"/>
          <p:cNvPicPr preferRelativeResize="0"/>
          <p:nvPr/>
        </p:nvPicPr>
        <p:blipFill rotWithShape="1">
          <a:blip r:embed="rId3">
            <a:alphaModFix/>
          </a:blip>
          <a:srcRect/>
          <a:stretch/>
        </p:blipFill>
        <p:spPr>
          <a:xfrm>
            <a:off x="834580" y="2325127"/>
            <a:ext cx="4648200" cy="2847975"/>
          </a:xfrm>
          <a:prstGeom prst="rect">
            <a:avLst/>
          </a:prstGeom>
          <a:noFill/>
          <a:ln>
            <a:noFill/>
          </a:ln>
        </p:spPr>
      </p:pic>
      <p:pic>
        <p:nvPicPr>
          <p:cNvPr id="372" name="Google Shape;372;p38"/>
          <p:cNvPicPr preferRelativeResize="0"/>
          <p:nvPr/>
        </p:nvPicPr>
        <p:blipFill rotWithShape="1">
          <a:blip r:embed="rId4">
            <a:alphaModFix/>
          </a:blip>
          <a:srcRect/>
          <a:stretch/>
        </p:blipFill>
        <p:spPr>
          <a:xfrm>
            <a:off x="5997130" y="2325127"/>
            <a:ext cx="5247476" cy="4047393"/>
          </a:xfrm>
          <a:prstGeom prst="rect">
            <a:avLst/>
          </a:prstGeom>
          <a:noFill/>
          <a:ln>
            <a:noFill/>
          </a:ln>
        </p:spPr>
      </p:pic>
      <p:sp>
        <p:nvSpPr>
          <p:cNvPr id="373" name="Google Shape;373;p38"/>
          <p:cNvSpPr txBox="1"/>
          <p:nvPr/>
        </p:nvSpPr>
        <p:spPr>
          <a:xfrm>
            <a:off x="834580" y="1162576"/>
            <a:ext cx="4648200"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600" b="1" i="0" u="none" strike="noStrike" cap="none">
                <a:solidFill>
                  <a:srgbClr val="000000"/>
                </a:solidFill>
                <a:latin typeface="Malgun Gothic"/>
                <a:ea typeface="Malgun Gothic"/>
                <a:cs typeface="Malgun Gothic"/>
                <a:sym typeface="Malgun Gothic"/>
              </a:rPr>
              <a:t>Manager에</a:t>
            </a:r>
            <a:endParaRPr sz="1600" b="1" i="0" u="none" strike="noStrike" cap="none">
              <a:solidFill>
                <a:srgbClr val="000000"/>
              </a:solidFill>
              <a:latin typeface="Malgun Gothic"/>
              <a:ea typeface="Malgun Gothic"/>
              <a:cs typeface="Malgun Gothic"/>
              <a:sym typeface="Malgun Gothic"/>
            </a:endParaRPr>
          </a:p>
          <a:p>
            <a:pPr marL="0" marR="0" lvl="0" indent="0" algn="l" rtl="0">
              <a:lnSpc>
                <a:spcPct val="100000"/>
              </a:lnSpc>
              <a:spcBef>
                <a:spcPts val="0"/>
              </a:spcBef>
              <a:spcAft>
                <a:spcPts val="0"/>
              </a:spcAft>
              <a:buNone/>
            </a:pPr>
            <a:r>
              <a:rPr lang="ko-KR" sz="1600" b="1" i="0" u="none" strike="noStrike" cap="none">
                <a:solidFill>
                  <a:srgbClr val="000000"/>
                </a:solidFill>
                <a:latin typeface="Malgun Gothic"/>
                <a:ea typeface="Malgun Gothic"/>
                <a:cs typeface="Malgun Gothic"/>
                <a:sym typeface="Malgun Gothic"/>
              </a:rPr>
              <a:t>mockProcessor, mockOutput 주입</a:t>
            </a:r>
            <a:endParaRPr sz="1600" b="1" i="0" u="none" strike="noStrike" cap="none">
              <a:solidFill>
                <a:srgbClr val="000000"/>
              </a:solidFill>
              <a:latin typeface="Malgun Gothic"/>
              <a:ea typeface="Malgun Gothic"/>
              <a:cs typeface="Malgun Gothic"/>
              <a:sym typeface="Malgun Gothic"/>
            </a:endParaRPr>
          </a:p>
          <a:p>
            <a:pPr marL="0" marR="0" lvl="0" indent="0" algn="l" rtl="0">
              <a:lnSpc>
                <a:spcPct val="100000"/>
              </a:lnSpc>
              <a:spcBef>
                <a:spcPts val="0"/>
              </a:spcBef>
              <a:spcAft>
                <a:spcPts val="0"/>
              </a:spcAft>
              <a:buNone/>
            </a:pPr>
            <a:r>
              <a:rPr lang="ko-KR" sz="1600" b="1" i="0" u="none" strike="noStrike" cap="none">
                <a:solidFill>
                  <a:srgbClr val="000000"/>
                </a:solidFill>
                <a:latin typeface="Malgun Gothic"/>
                <a:ea typeface="Malgun Gothic"/>
                <a:cs typeface="Malgun Gothic"/>
                <a:sym typeface="Malgun Gothic"/>
              </a:rPr>
              <a:t>Mock 사용으로 SSD 프로세스에 관한 외부 의존성 회피</a:t>
            </a:r>
            <a:endParaRPr sz="1600" b="0" i="0" u="none" strike="noStrike" cap="none">
              <a:solidFill>
                <a:srgbClr val="000000"/>
              </a:solidFill>
              <a:latin typeface="Arial"/>
              <a:ea typeface="Arial"/>
              <a:cs typeface="Arial"/>
              <a:sym typeface="Arial"/>
            </a:endParaRPr>
          </a:p>
        </p:txBody>
      </p:sp>
      <p:sp>
        <p:nvSpPr>
          <p:cNvPr id="374" name="Google Shape;374;p38"/>
          <p:cNvSpPr txBox="1"/>
          <p:nvPr/>
        </p:nvSpPr>
        <p:spPr>
          <a:xfrm>
            <a:off x="5997130" y="1162576"/>
            <a:ext cx="5247476"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600" b="1" i="0" u="none" strike="noStrike" cap="none">
                <a:solidFill>
                  <a:srgbClr val="000000"/>
                </a:solidFill>
                <a:latin typeface="Malgun Gothic"/>
                <a:ea typeface="Malgun Gothic"/>
                <a:cs typeface="Malgun Gothic"/>
                <a:sym typeface="Malgun Gothic"/>
              </a:rPr>
              <a:t>Manager.class의 read(), write() 함수의 Return값을 Stub를 지정.</a:t>
            </a:r>
            <a:endParaRPr/>
          </a:p>
          <a:p>
            <a:pPr marL="0" marR="0" lvl="0" indent="0" algn="l" rtl="0">
              <a:lnSpc>
                <a:spcPct val="100000"/>
              </a:lnSpc>
              <a:spcBef>
                <a:spcPts val="0"/>
              </a:spcBef>
              <a:spcAft>
                <a:spcPts val="0"/>
              </a:spcAft>
              <a:buNone/>
            </a:pPr>
            <a:r>
              <a:rPr lang="ko-KR" sz="1600" b="1" i="0" u="none" strike="noStrike" cap="none">
                <a:solidFill>
                  <a:srgbClr val="000000"/>
                </a:solidFill>
                <a:latin typeface="Malgun Gothic"/>
                <a:ea typeface="Malgun Gothic"/>
                <a:cs typeface="Malgun Gothic"/>
                <a:sym typeface="Malgun Gothic"/>
              </a:rPr>
              <a:t>assert 문법을 통해 Test 진행</a:t>
            </a:r>
            <a:endParaRPr sz="1600" b="0" i="0" u="none" strike="noStrike" cap="none">
              <a:solidFill>
                <a:srgbClr val="000000"/>
              </a:solidFill>
              <a:latin typeface="Arial"/>
              <a:ea typeface="Arial"/>
              <a:cs typeface="Arial"/>
              <a:sym typeface="Arial"/>
            </a:endParaRPr>
          </a:p>
        </p:txBody>
      </p:sp>
      <p:sp>
        <p:nvSpPr>
          <p:cNvPr id="2" name="슬라이드 번호 개체 틀 1">
            <a:extLst>
              <a:ext uri="{FF2B5EF4-FFF2-40B4-BE49-F238E27FC236}">
                <a16:creationId xmlns:a16="http://schemas.microsoft.com/office/drawing/2014/main" id="{F875751E-6F23-4F6D-B73E-6D3520618BD6}"/>
              </a:ext>
            </a:extLst>
          </p:cNvPr>
          <p:cNvSpPr>
            <a:spLocks noGrp="1"/>
          </p:cNvSpPr>
          <p:nvPr>
            <p:ph type="sldNum" idx="12"/>
          </p:nvPr>
        </p:nvSpPr>
        <p:spPr/>
        <p:txBody>
          <a:bodyPr/>
          <a:lstStyle/>
          <a:p>
            <a:fld id="{00000000-1234-1234-1234-123412341234}" type="slidenum">
              <a:rPr lang="en-US" altLang="ko-KR" smtClean="0"/>
              <a:pPr/>
              <a:t>19</a:t>
            </a:fld>
            <a:r>
              <a:rPr lang="en-US" altLang="ko-KR"/>
              <a:t>/35</a:t>
            </a:r>
            <a:endParaRPr lang="ko-KR"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body" idx="1"/>
          </p:nvPr>
        </p:nvSpPr>
        <p:spPr>
          <a:xfrm>
            <a:off x="1632000" y="1860184"/>
            <a:ext cx="8928000" cy="2533200"/>
          </a:xfrm>
          <a:prstGeom prst="rect">
            <a:avLst/>
          </a:prstGeom>
          <a:noFill/>
          <a:ln>
            <a:noFill/>
          </a:ln>
        </p:spPr>
        <p:txBody>
          <a:bodyPr spcFirstLastPara="1" wrap="square" lIns="0" tIns="45700" rIns="91425" bIns="45700" anchor="ctr" anchorCtr="0">
            <a:noAutofit/>
          </a:bodyPr>
          <a:lstStyle/>
          <a:p>
            <a:pPr marL="0" lvl="0" indent="0" algn="ctr" rtl="0">
              <a:lnSpc>
                <a:spcPct val="90000"/>
              </a:lnSpc>
              <a:spcBef>
                <a:spcPts val="0"/>
              </a:spcBef>
              <a:spcAft>
                <a:spcPts val="0"/>
              </a:spcAft>
              <a:buClr>
                <a:schemeClr val="dk1"/>
              </a:buClr>
              <a:buSzPts val="3200"/>
              <a:buNone/>
            </a:pPr>
            <a:r>
              <a:rPr lang="ko-KR"/>
              <a:t>1. 조원 소개 및 역할</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9"/>
          <p:cNvSpPr txBox="1">
            <a:spLocks noGrp="1"/>
          </p:cNvSpPr>
          <p:nvPr>
            <p:ph type="title"/>
          </p:nvPr>
        </p:nvSpPr>
        <p:spPr>
          <a:xfrm>
            <a:off x="605980" y="310143"/>
            <a:ext cx="10515600" cy="649859"/>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111111"/>
              <a:buFont typeface="Malgun Gothic"/>
              <a:buNone/>
            </a:pPr>
            <a:r>
              <a:rPr lang="ko-KR"/>
              <a:t>Manager Mocking</a:t>
            </a:r>
            <a:endParaRPr/>
          </a:p>
        </p:txBody>
      </p:sp>
      <p:pic>
        <p:nvPicPr>
          <p:cNvPr id="380" name="Google Shape;380;p39"/>
          <p:cNvPicPr preferRelativeResize="0"/>
          <p:nvPr/>
        </p:nvPicPr>
        <p:blipFill rotWithShape="1">
          <a:blip r:embed="rId3">
            <a:alphaModFix/>
          </a:blip>
          <a:srcRect/>
          <a:stretch/>
        </p:blipFill>
        <p:spPr>
          <a:xfrm>
            <a:off x="7358062" y="4381500"/>
            <a:ext cx="4238625" cy="1695450"/>
          </a:xfrm>
          <a:prstGeom prst="rect">
            <a:avLst/>
          </a:prstGeom>
          <a:noFill/>
          <a:ln>
            <a:noFill/>
          </a:ln>
        </p:spPr>
      </p:pic>
      <p:pic>
        <p:nvPicPr>
          <p:cNvPr id="381" name="Google Shape;381;p39"/>
          <p:cNvPicPr preferRelativeResize="0"/>
          <p:nvPr/>
        </p:nvPicPr>
        <p:blipFill rotWithShape="1">
          <a:blip r:embed="rId4">
            <a:alphaModFix/>
          </a:blip>
          <a:srcRect/>
          <a:stretch/>
        </p:blipFill>
        <p:spPr>
          <a:xfrm>
            <a:off x="514350" y="2338387"/>
            <a:ext cx="6404649" cy="3738563"/>
          </a:xfrm>
          <a:prstGeom prst="rect">
            <a:avLst/>
          </a:prstGeom>
          <a:noFill/>
          <a:ln>
            <a:noFill/>
          </a:ln>
        </p:spPr>
      </p:pic>
      <p:sp>
        <p:nvSpPr>
          <p:cNvPr id="382" name="Google Shape;382;p39"/>
          <p:cNvSpPr txBox="1"/>
          <p:nvPr/>
        </p:nvSpPr>
        <p:spPr>
          <a:xfrm>
            <a:off x="514350" y="1287550"/>
            <a:ext cx="64047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800" b="1">
                <a:latin typeface="Malgun Gothic"/>
                <a:ea typeface="Malgun Gothic"/>
                <a:cs typeface="Malgun Gothic"/>
                <a:sym typeface="Malgun Gothic"/>
              </a:rPr>
              <a:t>Processor, Output 객체에 대해 Return값을 Stubbing 후</a:t>
            </a:r>
            <a:endParaRPr sz="1800" b="1">
              <a:latin typeface="Malgun Gothic"/>
              <a:ea typeface="Malgun Gothic"/>
              <a:cs typeface="Malgun Gothic"/>
              <a:sym typeface="Malgun Gothic"/>
            </a:endParaRPr>
          </a:p>
          <a:p>
            <a:pPr marL="0" marR="0" lvl="0" indent="0" algn="l" rtl="0">
              <a:lnSpc>
                <a:spcPct val="100000"/>
              </a:lnSpc>
              <a:spcBef>
                <a:spcPts val="0"/>
              </a:spcBef>
              <a:spcAft>
                <a:spcPts val="0"/>
              </a:spcAft>
              <a:buNone/>
            </a:pPr>
            <a:r>
              <a:rPr lang="ko-KR" sz="1800" b="1">
                <a:latin typeface="Malgun Gothic"/>
                <a:ea typeface="Malgun Gothic"/>
                <a:cs typeface="Malgun Gothic"/>
                <a:sym typeface="Malgun Gothic"/>
              </a:rPr>
              <a:t>Assert 문을 통해 test를 진행</a:t>
            </a:r>
            <a:r>
              <a:rPr lang="ko-KR" sz="1800" b="1" i="0" u="none" strike="noStrike" cap="none">
                <a:solidFill>
                  <a:srgbClr val="000000"/>
                </a:solidFill>
                <a:latin typeface="Malgun Gothic"/>
                <a:ea typeface="Malgun Gothic"/>
                <a:cs typeface="Malgun Gothic"/>
                <a:sym typeface="Malgun Gothic"/>
              </a:rPr>
              <a:t> </a:t>
            </a:r>
            <a:endParaRPr sz="1800" b="0" i="0" u="none" strike="noStrike" cap="none">
              <a:solidFill>
                <a:srgbClr val="000000"/>
              </a:solidFill>
              <a:latin typeface="Arial"/>
              <a:ea typeface="Arial"/>
              <a:cs typeface="Arial"/>
              <a:sym typeface="Arial"/>
            </a:endParaRPr>
          </a:p>
        </p:txBody>
      </p:sp>
      <p:sp>
        <p:nvSpPr>
          <p:cNvPr id="2" name="슬라이드 번호 개체 틀 1">
            <a:extLst>
              <a:ext uri="{FF2B5EF4-FFF2-40B4-BE49-F238E27FC236}">
                <a16:creationId xmlns:a16="http://schemas.microsoft.com/office/drawing/2014/main" id="{8AB7116C-9FA1-4C0D-BC88-C73F124EC234}"/>
              </a:ext>
            </a:extLst>
          </p:cNvPr>
          <p:cNvSpPr>
            <a:spLocks noGrp="1"/>
          </p:cNvSpPr>
          <p:nvPr>
            <p:ph type="sldNum" idx="12"/>
          </p:nvPr>
        </p:nvSpPr>
        <p:spPr/>
        <p:txBody>
          <a:bodyPr/>
          <a:lstStyle/>
          <a:p>
            <a:fld id="{00000000-1234-1234-1234-123412341234}" type="slidenum">
              <a:rPr lang="en-US" altLang="ko-KR" smtClean="0"/>
              <a:pPr/>
              <a:t>20</a:t>
            </a:fld>
            <a:r>
              <a:rPr lang="en-US" altLang="ko-KR"/>
              <a:t>/35</a:t>
            </a:r>
            <a:endParaRPr lang="ko-KR"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0"/>
          <p:cNvSpPr txBox="1">
            <a:spLocks noGrp="1"/>
          </p:cNvSpPr>
          <p:nvPr>
            <p:ph type="title"/>
          </p:nvPr>
        </p:nvSpPr>
        <p:spPr>
          <a:xfrm>
            <a:off x="605980" y="310143"/>
            <a:ext cx="10515600" cy="649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Malgun Gothic"/>
              <a:buNone/>
            </a:pPr>
            <a:r>
              <a:rPr lang="ko-KR"/>
              <a:t>Processor Mocking</a:t>
            </a:r>
            <a:endParaRPr/>
          </a:p>
        </p:txBody>
      </p:sp>
      <p:pic>
        <p:nvPicPr>
          <p:cNvPr id="388" name="Google Shape;388;p40"/>
          <p:cNvPicPr preferRelativeResize="0"/>
          <p:nvPr/>
        </p:nvPicPr>
        <p:blipFill>
          <a:blip r:embed="rId3">
            <a:alphaModFix/>
          </a:blip>
          <a:stretch>
            <a:fillRect/>
          </a:stretch>
        </p:blipFill>
        <p:spPr>
          <a:xfrm>
            <a:off x="605975" y="2147025"/>
            <a:ext cx="5402425" cy="3400951"/>
          </a:xfrm>
          <a:prstGeom prst="rect">
            <a:avLst/>
          </a:prstGeom>
          <a:noFill/>
          <a:ln>
            <a:noFill/>
          </a:ln>
        </p:spPr>
      </p:pic>
      <p:sp>
        <p:nvSpPr>
          <p:cNvPr id="389" name="Google Shape;389;p40"/>
          <p:cNvSpPr txBox="1"/>
          <p:nvPr/>
        </p:nvSpPr>
        <p:spPr>
          <a:xfrm>
            <a:off x="605975" y="1248825"/>
            <a:ext cx="4232100" cy="96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KR" b="1">
                <a:solidFill>
                  <a:srgbClr val="000000"/>
                </a:solidFill>
              </a:rPr>
              <a:t>ProcessBuilder 테스트를 위한 Mock 사용</a:t>
            </a:r>
            <a:endParaRPr b="1">
              <a:solidFill>
                <a:srgbClr val="000000"/>
              </a:solidFill>
            </a:endParaRPr>
          </a:p>
          <a:p>
            <a:pPr marL="0" lvl="0" indent="0" algn="l" rtl="0">
              <a:spcBef>
                <a:spcPts val="0"/>
              </a:spcBef>
              <a:spcAft>
                <a:spcPts val="0"/>
              </a:spcAft>
              <a:buNone/>
            </a:pPr>
            <a:r>
              <a:rPr lang="ko-KR" b="1">
                <a:solidFill>
                  <a:srgbClr val="000000"/>
                </a:solidFill>
              </a:rPr>
              <a:t>ssd.jar 실행 시 외부 의존성이 생기기 때문에 SSDRunner 에 대한 Mock 개체 생성 후 test</a:t>
            </a:r>
            <a:endParaRPr b="1">
              <a:solidFill>
                <a:srgbClr val="000000"/>
              </a:solidFill>
            </a:endParaRPr>
          </a:p>
          <a:p>
            <a:pPr marL="0" lvl="0" indent="0" algn="l" rtl="0">
              <a:spcBef>
                <a:spcPts val="0"/>
              </a:spcBef>
              <a:spcAft>
                <a:spcPts val="0"/>
              </a:spcAft>
              <a:buNone/>
            </a:pPr>
            <a:endParaRPr b="1">
              <a:solidFill>
                <a:srgbClr val="000000"/>
              </a:solidFill>
            </a:endParaRPr>
          </a:p>
          <a:p>
            <a:pPr marL="0" lvl="0" indent="0" algn="l" rtl="0">
              <a:spcBef>
                <a:spcPts val="0"/>
              </a:spcBef>
              <a:spcAft>
                <a:spcPts val="0"/>
              </a:spcAft>
              <a:buNone/>
            </a:pPr>
            <a:endParaRPr b="1">
              <a:solidFill>
                <a:srgbClr val="000000"/>
              </a:solidFill>
            </a:endParaRPr>
          </a:p>
        </p:txBody>
      </p:sp>
      <p:pic>
        <p:nvPicPr>
          <p:cNvPr id="390" name="Google Shape;390;p40"/>
          <p:cNvPicPr preferRelativeResize="0"/>
          <p:nvPr/>
        </p:nvPicPr>
        <p:blipFill>
          <a:blip r:embed="rId4">
            <a:alphaModFix/>
          </a:blip>
          <a:stretch>
            <a:fillRect/>
          </a:stretch>
        </p:blipFill>
        <p:spPr>
          <a:xfrm>
            <a:off x="6138750" y="2172800"/>
            <a:ext cx="5668274" cy="2549425"/>
          </a:xfrm>
          <a:prstGeom prst="rect">
            <a:avLst/>
          </a:prstGeom>
          <a:noFill/>
          <a:ln>
            <a:noFill/>
          </a:ln>
        </p:spPr>
      </p:pic>
      <p:sp>
        <p:nvSpPr>
          <p:cNvPr id="391" name="Google Shape;391;p40"/>
          <p:cNvSpPr/>
          <p:nvPr/>
        </p:nvSpPr>
        <p:spPr>
          <a:xfrm>
            <a:off x="6370950" y="3870050"/>
            <a:ext cx="5254200" cy="649800"/>
          </a:xfrm>
          <a:prstGeom prst="rect">
            <a:avLst/>
          </a:prstGeom>
          <a:noFill/>
          <a:ln w="9525"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2" name="Google Shape;392;p40"/>
          <p:cNvSpPr txBox="1"/>
          <p:nvPr/>
        </p:nvSpPr>
        <p:spPr>
          <a:xfrm>
            <a:off x="6281725" y="1474625"/>
            <a:ext cx="4428000" cy="63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KR" b="1">
                <a:solidFill>
                  <a:srgbClr val="000000"/>
                </a:solidFill>
              </a:rPr>
              <a:t>Mock 개체에 대해 Return 결과값을 Stubbing 후</a:t>
            </a:r>
            <a:endParaRPr b="1">
              <a:solidFill>
                <a:srgbClr val="000000"/>
              </a:solidFill>
            </a:endParaRPr>
          </a:p>
          <a:p>
            <a:pPr marL="0" lvl="0" indent="0" algn="l" rtl="0">
              <a:spcBef>
                <a:spcPts val="0"/>
              </a:spcBef>
              <a:spcAft>
                <a:spcPts val="0"/>
              </a:spcAft>
              <a:buNone/>
            </a:pPr>
            <a:r>
              <a:rPr lang="ko-KR" b="1">
                <a:solidFill>
                  <a:srgbClr val="000000"/>
                </a:solidFill>
              </a:rPr>
              <a:t>Behavior 검증함 </a:t>
            </a:r>
            <a:endParaRPr b="1">
              <a:solidFill>
                <a:srgbClr val="000000"/>
              </a:solidFill>
            </a:endParaRPr>
          </a:p>
          <a:p>
            <a:pPr marL="0" lvl="0" indent="0" algn="l" rtl="0">
              <a:spcBef>
                <a:spcPts val="0"/>
              </a:spcBef>
              <a:spcAft>
                <a:spcPts val="0"/>
              </a:spcAft>
              <a:buNone/>
            </a:pPr>
            <a:endParaRPr b="1">
              <a:solidFill>
                <a:srgbClr val="000000"/>
              </a:solidFill>
            </a:endParaRPr>
          </a:p>
        </p:txBody>
      </p:sp>
      <p:sp>
        <p:nvSpPr>
          <p:cNvPr id="2" name="슬라이드 번호 개체 틀 1">
            <a:extLst>
              <a:ext uri="{FF2B5EF4-FFF2-40B4-BE49-F238E27FC236}">
                <a16:creationId xmlns:a16="http://schemas.microsoft.com/office/drawing/2014/main" id="{1152E345-B95E-4FF0-AB24-7AE5B55C32BA}"/>
              </a:ext>
            </a:extLst>
          </p:cNvPr>
          <p:cNvSpPr>
            <a:spLocks noGrp="1"/>
          </p:cNvSpPr>
          <p:nvPr>
            <p:ph type="sldNum" idx="12"/>
          </p:nvPr>
        </p:nvSpPr>
        <p:spPr/>
        <p:txBody>
          <a:bodyPr/>
          <a:lstStyle/>
          <a:p>
            <a:fld id="{00000000-1234-1234-1234-123412341234}" type="slidenum">
              <a:rPr lang="en-US" altLang="ko-KR" smtClean="0"/>
              <a:pPr/>
              <a:t>21</a:t>
            </a:fld>
            <a:r>
              <a:rPr lang="en-US" altLang="ko-KR"/>
              <a:t>/35</a:t>
            </a:r>
            <a:endParaRPr lang="ko-KR"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1"/>
          <p:cNvSpPr txBox="1">
            <a:spLocks noGrp="1"/>
          </p:cNvSpPr>
          <p:nvPr>
            <p:ph type="title"/>
          </p:nvPr>
        </p:nvSpPr>
        <p:spPr>
          <a:xfrm>
            <a:off x="605980" y="310143"/>
            <a:ext cx="10515600" cy="64985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45454"/>
              <a:buNone/>
            </a:pPr>
            <a:r>
              <a:rPr lang="ko-KR"/>
              <a:t>Spy 사용 예제</a:t>
            </a:r>
            <a:endParaRPr/>
          </a:p>
        </p:txBody>
      </p:sp>
      <p:sp>
        <p:nvSpPr>
          <p:cNvPr id="398" name="Google Shape;398;p41"/>
          <p:cNvSpPr txBox="1"/>
          <p:nvPr/>
        </p:nvSpPr>
        <p:spPr>
          <a:xfrm>
            <a:off x="514349" y="1020842"/>
            <a:ext cx="1108233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800" b="0" i="0" u="none" strike="noStrike" cap="none">
                <a:solidFill>
                  <a:srgbClr val="000000"/>
                </a:solidFill>
                <a:latin typeface="Malgun Gothic"/>
                <a:ea typeface="Malgun Gothic"/>
                <a:cs typeface="Malgun Gothic"/>
                <a:sym typeface="Malgun Gothic"/>
              </a:rPr>
              <a:t>Factory를 통해 테스트 시나리오 객체를 메소드 내에서 가져온 후, testScenario.run() 를 수행하여 테스트에 어려움이 있었으나, testScenario.run()을 extract method한 후, Spy를 통해 테스트 진행함</a:t>
            </a:r>
            <a:endParaRPr sz="1800" b="0" i="0" u="none" strike="noStrike" cap="none">
              <a:solidFill>
                <a:srgbClr val="000000"/>
              </a:solidFill>
              <a:latin typeface="Arial"/>
              <a:ea typeface="Arial"/>
              <a:cs typeface="Arial"/>
              <a:sym typeface="Arial"/>
            </a:endParaRPr>
          </a:p>
        </p:txBody>
      </p:sp>
      <p:grpSp>
        <p:nvGrpSpPr>
          <p:cNvPr id="3" name="그룹 2">
            <a:extLst>
              <a:ext uri="{FF2B5EF4-FFF2-40B4-BE49-F238E27FC236}">
                <a16:creationId xmlns:a16="http://schemas.microsoft.com/office/drawing/2014/main" id="{FE8FC1B9-6CB2-4B20-81EB-0CB8E88FFA27}"/>
              </a:ext>
            </a:extLst>
          </p:cNvPr>
          <p:cNvGrpSpPr/>
          <p:nvPr/>
        </p:nvGrpSpPr>
        <p:grpSpPr>
          <a:xfrm>
            <a:off x="195265" y="1656874"/>
            <a:ext cx="11801469" cy="4836001"/>
            <a:chOff x="195265" y="1656874"/>
            <a:chExt cx="11801469" cy="5075649"/>
          </a:xfrm>
        </p:grpSpPr>
        <p:pic>
          <p:nvPicPr>
            <p:cNvPr id="399" name="Google Shape;399;p41"/>
            <p:cNvPicPr preferRelativeResize="0"/>
            <p:nvPr/>
          </p:nvPicPr>
          <p:blipFill rotWithShape="1">
            <a:blip r:embed="rId3">
              <a:alphaModFix/>
            </a:blip>
            <a:srcRect/>
            <a:stretch/>
          </p:blipFill>
          <p:spPr>
            <a:xfrm>
              <a:off x="195265" y="1656874"/>
              <a:ext cx="11801469" cy="5075649"/>
            </a:xfrm>
            <a:prstGeom prst="rect">
              <a:avLst/>
            </a:prstGeom>
            <a:noFill/>
            <a:ln>
              <a:noFill/>
            </a:ln>
          </p:spPr>
        </p:pic>
        <p:sp>
          <p:nvSpPr>
            <p:cNvPr id="400" name="Google Shape;400;p41"/>
            <p:cNvSpPr/>
            <p:nvPr/>
          </p:nvSpPr>
          <p:spPr>
            <a:xfrm>
              <a:off x="1228725" y="4391026"/>
              <a:ext cx="3714750" cy="219074"/>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1" name="Google Shape;401;p41"/>
            <p:cNvSpPr/>
            <p:nvPr/>
          </p:nvSpPr>
          <p:spPr>
            <a:xfrm>
              <a:off x="6715126" y="5789532"/>
              <a:ext cx="2686050" cy="895365"/>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2" name="Google Shape;402;p41"/>
            <p:cNvSpPr/>
            <p:nvPr/>
          </p:nvSpPr>
          <p:spPr>
            <a:xfrm>
              <a:off x="7283614" y="4543425"/>
              <a:ext cx="2082474" cy="219075"/>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3" name="Google Shape;403;p41"/>
            <p:cNvSpPr txBox="1"/>
            <p:nvPr/>
          </p:nvSpPr>
          <p:spPr>
            <a:xfrm>
              <a:off x="9563100" y="6181725"/>
              <a:ext cx="150233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1" i="0" u="none" strike="noStrike" cap="none">
                  <a:solidFill>
                    <a:srgbClr val="FF0000"/>
                  </a:solidFill>
                  <a:latin typeface="Malgun Gothic"/>
                  <a:ea typeface="Malgun Gothic"/>
                  <a:cs typeface="Malgun Gothic"/>
                  <a:sym typeface="Malgun Gothic"/>
                </a:rPr>
                <a:t>extract method</a:t>
              </a:r>
              <a:endParaRPr sz="1400" b="1" i="0" u="none" strike="noStrike" cap="none">
                <a:solidFill>
                  <a:srgbClr val="FF0000"/>
                </a:solidFill>
                <a:latin typeface="Arial"/>
                <a:ea typeface="Arial"/>
                <a:cs typeface="Arial"/>
                <a:sym typeface="Arial"/>
              </a:endParaRPr>
            </a:p>
          </p:txBody>
        </p:sp>
      </p:grpSp>
      <p:sp>
        <p:nvSpPr>
          <p:cNvPr id="2" name="슬라이드 번호 개체 틀 1">
            <a:extLst>
              <a:ext uri="{FF2B5EF4-FFF2-40B4-BE49-F238E27FC236}">
                <a16:creationId xmlns:a16="http://schemas.microsoft.com/office/drawing/2014/main" id="{E2BE2805-8F83-4D30-9A5F-C51AEB920776}"/>
              </a:ext>
            </a:extLst>
          </p:cNvPr>
          <p:cNvSpPr>
            <a:spLocks noGrp="1"/>
          </p:cNvSpPr>
          <p:nvPr>
            <p:ph type="sldNum" idx="12"/>
          </p:nvPr>
        </p:nvSpPr>
        <p:spPr/>
        <p:txBody>
          <a:bodyPr/>
          <a:lstStyle/>
          <a:p>
            <a:fld id="{00000000-1234-1234-1234-123412341234}" type="slidenum">
              <a:rPr lang="en-US" altLang="ko-KR" smtClean="0"/>
              <a:pPr/>
              <a:t>22</a:t>
            </a:fld>
            <a:r>
              <a:rPr lang="en-US" altLang="ko-KR"/>
              <a:t>/35</a:t>
            </a:r>
            <a:endParaRPr lang="ko-KR"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2"/>
          <p:cNvSpPr txBox="1">
            <a:spLocks noGrp="1"/>
          </p:cNvSpPr>
          <p:nvPr>
            <p:ph type="title"/>
          </p:nvPr>
        </p:nvSpPr>
        <p:spPr>
          <a:xfrm>
            <a:off x="605980" y="310143"/>
            <a:ext cx="10515600" cy="649859"/>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45454"/>
              <a:buNone/>
            </a:pPr>
            <a:r>
              <a:rPr lang="ko-KR"/>
              <a:t>Spy 사용 예제</a:t>
            </a:r>
            <a:endParaRPr/>
          </a:p>
        </p:txBody>
      </p:sp>
      <p:sp>
        <p:nvSpPr>
          <p:cNvPr id="409" name="Google Shape;409;p42"/>
          <p:cNvSpPr txBox="1"/>
          <p:nvPr/>
        </p:nvSpPr>
        <p:spPr>
          <a:xfrm>
            <a:off x="514349" y="1020842"/>
            <a:ext cx="1108233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800" b="0" i="0" u="none" strike="noStrike" cap="none">
                <a:solidFill>
                  <a:srgbClr val="000000"/>
                </a:solidFill>
                <a:latin typeface="Malgun Gothic"/>
                <a:ea typeface="Malgun Gothic"/>
                <a:cs typeface="Malgun Gothic"/>
                <a:sym typeface="Malgun Gothic"/>
              </a:rPr>
              <a:t>Factory를 통해 테스트 시나리오 객체를 메소드 내에서 가져온 후, testScenario.run() 를 수행하여 테스트에 어려움이 있었으나, testScenario.run()을 extract method한 후, Spy를 통해 테스트 진행함</a:t>
            </a:r>
            <a:endParaRPr sz="1800" b="0" i="0" u="none" strike="noStrike" cap="none">
              <a:solidFill>
                <a:srgbClr val="000000"/>
              </a:solidFill>
              <a:latin typeface="Arial"/>
              <a:ea typeface="Arial"/>
              <a:cs typeface="Arial"/>
              <a:sym typeface="Arial"/>
            </a:endParaRPr>
          </a:p>
        </p:txBody>
      </p:sp>
      <p:pic>
        <p:nvPicPr>
          <p:cNvPr id="410" name="Google Shape;410;p42"/>
          <p:cNvPicPr preferRelativeResize="0"/>
          <p:nvPr/>
        </p:nvPicPr>
        <p:blipFill rotWithShape="1">
          <a:blip r:embed="rId3">
            <a:alphaModFix/>
          </a:blip>
          <a:srcRect/>
          <a:stretch/>
        </p:blipFill>
        <p:spPr>
          <a:xfrm>
            <a:off x="1549039" y="1963101"/>
            <a:ext cx="2257740" cy="666843"/>
          </a:xfrm>
          <a:prstGeom prst="rect">
            <a:avLst/>
          </a:prstGeom>
          <a:noFill/>
          <a:ln>
            <a:noFill/>
          </a:ln>
        </p:spPr>
      </p:pic>
      <p:grpSp>
        <p:nvGrpSpPr>
          <p:cNvPr id="3" name="그룹 2">
            <a:extLst>
              <a:ext uri="{FF2B5EF4-FFF2-40B4-BE49-F238E27FC236}">
                <a16:creationId xmlns:a16="http://schemas.microsoft.com/office/drawing/2014/main" id="{7C8EDA9E-A731-4FF5-8BA5-FCC030B182A4}"/>
              </a:ext>
            </a:extLst>
          </p:cNvPr>
          <p:cNvGrpSpPr/>
          <p:nvPr/>
        </p:nvGrpSpPr>
        <p:grpSpPr>
          <a:xfrm>
            <a:off x="5541828" y="1786063"/>
            <a:ext cx="5101133" cy="4587922"/>
            <a:chOff x="4486026" y="1904953"/>
            <a:chExt cx="5101133" cy="4923107"/>
          </a:xfrm>
        </p:grpSpPr>
        <p:pic>
          <p:nvPicPr>
            <p:cNvPr id="411" name="Google Shape;411;p42"/>
            <p:cNvPicPr preferRelativeResize="0"/>
            <p:nvPr/>
          </p:nvPicPr>
          <p:blipFill rotWithShape="1">
            <a:blip r:embed="rId4">
              <a:alphaModFix/>
            </a:blip>
            <a:srcRect/>
            <a:stretch/>
          </p:blipFill>
          <p:spPr>
            <a:xfrm>
              <a:off x="4486026" y="1904953"/>
              <a:ext cx="5101133" cy="4923107"/>
            </a:xfrm>
            <a:prstGeom prst="rect">
              <a:avLst/>
            </a:prstGeom>
            <a:noFill/>
            <a:ln>
              <a:noFill/>
            </a:ln>
          </p:spPr>
        </p:pic>
        <p:sp>
          <p:nvSpPr>
            <p:cNvPr id="412" name="Google Shape;412;p42"/>
            <p:cNvSpPr/>
            <p:nvPr/>
          </p:nvSpPr>
          <p:spPr>
            <a:xfrm>
              <a:off x="4754172" y="2238374"/>
              <a:ext cx="3714750" cy="219074"/>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13" name="Google Shape;413;p42"/>
            <p:cNvSpPr txBox="1"/>
            <p:nvPr/>
          </p:nvSpPr>
          <p:spPr>
            <a:xfrm>
              <a:off x="7717755" y="5884477"/>
              <a:ext cx="133722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1" i="0" u="none" strike="noStrike" cap="none">
                  <a:solidFill>
                    <a:srgbClr val="FF0000"/>
                  </a:solidFill>
                  <a:latin typeface="Arial"/>
                  <a:ea typeface="Arial"/>
                  <a:cs typeface="Arial"/>
                  <a:sym typeface="Arial"/>
                </a:rPr>
                <a:t>Spy Stubbing</a:t>
              </a:r>
              <a:endParaRPr sz="1400" b="1" i="0" u="none" strike="noStrike" cap="none">
                <a:solidFill>
                  <a:srgbClr val="FF0000"/>
                </a:solidFill>
                <a:latin typeface="Arial"/>
                <a:ea typeface="Arial"/>
                <a:cs typeface="Arial"/>
                <a:sym typeface="Arial"/>
              </a:endParaRPr>
            </a:p>
          </p:txBody>
        </p:sp>
        <p:sp>
          <p:nvSpPr>
            <p:cNvPr id="414" name="Google Shape;414;p42"/>
            <p:cNvSpPr/>
            <p:nvPr/>
          </p:nvSpPr>
          <p:spPr>
            <a:xfrm>
              <a:off x="4754172" y="5674887"/>
              <a:ext cx="3714750" cy="219074"/>
            </a:xfrm>
            <a:prstGeom prst="rect">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15" name="Google Shape;415;p42"/>
            <p:cNvSpPr txBox="1"/>
            <p:nvPr/>
          </p:nvSpPr>
          <p:spPr>
            <a:xfrm>
              <a:off x="7800309" y="2452706"/>
              <a:ext cx="133722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1" i="0" u="none" strike="noStrike" cap="none">
                  <a:solidFill>
                    <a:srgbClr val="FF0000"/>
                  </a:solidFill>
                  <a:latin typeface="Arial"/>
                  <a:ea typeface="Arial"/>
                  <a:cs typeface="Arial"/>
                  <a:sym typeface="Arial"/>
                </a:rPr>
                <a:t>Spy Stubbing</a:t>
              </a:r>
              <a:endParaRPr sz="1400" b="1" i="0" u="none" strike="noStrike" cap="none">
                <a:solidFill>
                  <a:srgbClr val="FF0000"/>
                </a:solidFill>
                <a:latin typeface="Arial"/>
                <a:ea typeface="Arial"/>
                <a:cs typeface="Arial"/>
                <a:sym typeface="Arial"/>
              </a:endParaRPr>
            </a:p>
          </p:txBody>
        </p:sp>
      </p:grpSp>
      <p:sp>
        <p:nvSpPr>
          <p:cNvPr id="416" name="Google Shape;416;p42"/>
          <p:cNvSpPr txBox="1"/>
          <p:nvPr/>
        </p:nvSpPr>
        <p:spPr>
          <a:xfrm>
            <a:off x="1090305" y="2630266"/>
            <a:ext cx="312457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1" i="0" u="none" strike="noStrike" cap="none">
                <a:solidFill>
                  <a:srgbClr val="FF0000"/>
                </a:solidFill>
                <a:latin typeface="Arial"/>
                <a:ea typeface="Arial"/>
                <a:cs typeface="Arial"/>
                <a:sym typeface="Arial"/>
              </a:rPr>
              <a:t>SUT이지만 앞서 extract한 메소드의</a:t>
            </a:r>
            <a:endParaRPr sz="1400" b="1"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None/>
            </a:pPr>
            <a:r>
              <a:rPr lang="ko-KR" sz="1400" b="1" i="0" u="none" strike="noStrike" cap="none">
                <a:solidFill>
                  <a:srgbClr val="FF0000"/>
                </a:solidFill>
                <a:latin typeface="Arial"/>
                <a:ea typeface="Arial"/>
                <a:cs typeface="Arial"/>
                <a:sym typeface="Arial"/>
              </a:rPr>
              <a:t>Stubbing을 위해 Spy로 테스트</a:t>
            </a:r>
            <a:endParaRPr/>
          </a:p>
        </p:txBody>
      </p:sp>
      <p:sp>
        <p:nvSpPr>
          <p:cNvPr id="2" name="슬라이드 번호 개체 틀 1">
            <a:extLst>
              <a:ext uri="{FF2B5EF4-FFF2-40B4-BE49-F238E27FC236}">
                <a16:creationId xmlns:a16="http://schemas.microsoft.com/office/drawing/2014/main" id="{B0A7280C-62C7-4514-A7DB-7A3C26668C1C}"/>
              </a:ext>
            </a:extLst>
          </p:cNvPr>
          <p:cNvSpPr>
            <a:spLocks noGrp="1"/>
          </p:cNvSpPr>
          <p:nvPr>
            <p:ph type="sldNum" idx="12"/>
          </p:nvPr>
        </p:nvSpPr>
        <p:spPr/>
        <p:txBody>
          <a:bodyPr/>
          <a:lstStyle/>
          <a:p>
            <a:fld id="{00000000-1234-1234-1234-123412341234}" type="slidenum">
              <a:rPr lang="en-US" altLang="ko-KR" smtClean="0"/>
              <a:pPr/>
              <a:t>23</a:t>
            </a:fld>
            <a:r>
              <a:rPr lang="en-US" altLang="ko-KR"/>
              <a:t>/35</a:t>
            </a:r>
            <a:endParaRPr lang="ko-KR"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3"/>
          <p:cNvSpPr txBox="1">
            <a:spLocks noGrp="1"/>
          </p:cNvSpPr>
          <p:nvPr>
            <p:ph type="title"/>
          </p:nvPr>
        </p:nvSpPr>
        <p:spPr>
          <a:xfrm>
            <a:off x="605980" y="310143"/>
            <a:ext cx="10515600" cy="649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Malgun Gothic"/>
              <a:buNone/>
            </a:pPr>
            <a:r>
              <a:rPr lang="ko-KR"/>
              <a:t>Mocking(SSD File Read/Write)</a:t>
            </a:r>
            <a:endParaRPr/>
          </a:p>
        </p:txBody>
      </p:sp>
      <p:pic>
        <p:nvPicPr>
          <p:cNvPr id="422" name="Google Shape;422;p43"/>
          <p:cNvPicPr preferRelativeResize="0"/>
          <p:nvPr/>
        </p:nvPicPr>
        <p:blipFill>
          <a:blip r:embed="rId3">
            <a:alphaModFix/>
          </a:blip>
          <a:stretch>
            <a:fillRect/>
          </a:stretch>
        </p:blipFill>
        <p:spPr>
          <a:xfrm>
            <a:off x="369825" y="1278498"/>
            <a:ext cx="5780026" cy="4101051"/>
          </a:xfrm>
          <a:prstGeom prst="rect">
            <a:avLst/>
          </a:prstGeom>
          <a:noFill/>
          <a:ln>
            <a:noFill/>
          </a:ln>
        </p:spPr>
      </p:pic>
      <p:pic>
        <p:nvPicPr>
          <p:cNvPr id="423" name="Google Shape;423;p43"/>
          <p:cNvPicPr preferRelativeResize="0"/>
          <p:nvPr/>
        </p:nvPicPr>
        <p:blipFill>
          <a:blip r:embed="rId4">
            <a:alphaModFix/>
          </a:blip>
          <a:stretch>
            <a:fillRect/>
          </a:stretch>
        </p:blipFill>
        <p:spPr>
          <a:xfrm>
            <a:off x="6229751" y="1320218"/>
            <a:ext cx="5737349" cy="1952165"/>
          </a:xfrm>
          <a:prstGeom prst="rect">
            <a:avLst/>
          </a:prstGeom>
          <a:noFill/>
          <a:ln>
            <a:noFill/>
          </a:ln>
        </p:spPr>
      </p:pic>
      <p:sp>
        <p:nvSpPr>
          <p:cNvPr id="424" name="Google Shape;424;p43"/>
          <p:cNvSpPr txBox="1"/>
          <p:nvPr/>
        </p:nvSpPr>
        <p:spPr>
          <a:xfrm>
            <a:off x="369825" y="5290852"/>
            <a:ext cx="11754000" cy="8904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1200"/>
              </a:spcBef>
              <a:spcAft>
                <a:spcPts val="0"/>
              </a:spcAft>
              <a:buClr>
                <a:schemeClr val="dk1"/>
              </a:buClr>
              <a:buSzPts val="1100"/>
              <a:buFont typeface="Arial"/>
              <a:buNone/>
            </a:pPr>
            <a:r>
              <a:rPr lang="ko-KR" b="1" dirty="0" err="1">
                <a:solidFill>
                  <a:schemeClr val="dk1"/>
                </a:solidFill>
              </a:rPr>
              <a:t>Nand</a:t>
            </a:r>
            <a:r>
              <a:rPr lang="ko-KR" b="1" dirty="0">
                <a:solidFill>
                  <a:schemeClr val="dk1"/>
                </a:solidFill>
              </a:rPr>
              <a:t> </a:t>
            </a:r>
            <a:r>
              <a:rPr lang="ko-KR" b="1" dirty="0" err="1">
                <a:solidFill>
                  <a:schemeClr val="dk1"/>
                </a:solidFill>
              </a:rPr>
              <a:t>Driver를</a:t>
            </a:r>
            <a:r>
              <a:rPr lang="ko-KR" b="1" dirty="0">
                <a:solidFill>
                  <a:schemeClr val="dk1"/>
                </a:solidFill>
              </a:rPr>
              <a:t> </a:t>
            </a:r>
            <a:r>
              <a:rPr lang="ko-KR" b="1" dirty="0" err="1">
                <a:solidFill>
                  <a:schemeClr val="dk1"/>
                </a:solidFill>
              </a:rPr>
              <a:t>Mocking하여</a:t>
            </a:r>
            <a:r>
              <a:rPr lang="ko-KR" b="1" dirty="0">
                <a:solidFill>
                  <a:schemeClr val="dk1"/>
                </a:solidFill>
              </a:rPr>
              <a:t> </a:t>
            </a:r>
            <a:r>
              <a:rPr lang="ko-KR" b="1" dirty="0" err="1">
                <a:solidFill>
                  <a:schemeClr val="dk1"/>
                </a:solidFill>
              </a:rPr>
              <a:t>Behavior</a:t>
            </a:r>
            <a:r>
              <a:rPr lang="ko-KR" b="1" dirty="0">
                <a:solidFill>
                  <a:schemeClr val="dk1"/>
                </a:solidFill>
              </a:rPr>
              <a:t> </a:t>
            </a:r>
            <a:r>
              <a:rPr lang="ko-KR" b="1" dirty="0" err="1">
                <a:solidFill>
                  <a:schemeClr val="dk1"/>
                </a:solidFill>
              </a:rPr>
              <a:t>Verification</a:t>
            </a:r>
            <a:r>
              <a:rPr lang="ko-KR" b="1" dirty="0">
                <a:solidFill>
                  <a:schemeClr val="dk1"/>
                </a:solidFill>
              </a:rPr>
              <a:t> 진행</a:t>
            </a:r>
            <a:endParaRPr b="1" dirty="0">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ko-KR" b="1" dirty="0">
                <a:solidFill>
                  <a:srgbClr val="4949FD"/>
                </a:solidFill>
              </a:rPr>
              <a:t>→ 실제 </a:t>
            </a:r>
            <a:r>
              <a:rPr lang="ko-KR" b="1" dirty="0" err="1">
                <a:solidFill>
                  <a:srgbClr val="4949FD"/>
                </a:solidFill>
              </a:rPr>
              <a:t>File</a:t>
            </a:r>
            <a:r>
              <a:rPr lang="ko-KR" b="1" dirty="0">
                <a:solidFill>
                  <a:srgbClr val="4949FD"/>
                </a:solidFill>
              </a:rPr>
              <a:t> </a:t>
            </a:r>
            <a:r>
              <a:rPr lang="ko-KR" b="1" dirty="0" err="1">
                <a:solidFill>
                  <a:srgbClr val="4949FD"/>
                </a:solidFill>
              </a:rPr>
              <a:t>R</a:t>
            </a:r>
            <a:r>
              <a:rPr lang="ko-KR" b="1" dirty="0">
                <a:solidFill>
                  <a:srgbClr val="4949FD"/>
                </a:solidFill>
              </a:rPr>
              <a:t>/</a:t>
            </a:r>
            <a:r>
              <a:rPr lang="ko-KR" b="1" dirty="0" err="1">
                <a:solidFill>
                  <a:srgbClr val="4949FD"/>
                </a:solidFill>
              </a:rPr>
              <a:t>W</a:t>
            </a:r>
            <a:r>
              <a:rPr lang="ko-KR" b="1" dirty="0">
                <a:solidFill>
                  <a:srgbClr val="4949FD"/>
                </a:solidFill>
              </a:rPr>
              <a:t> 동작 불확실로 State </a:t>
            </a:r>
            <a:r>
              <a:rPr lang="ko-KR" b="1" dirty="0" err="1">
                <a:solidFill>
                  <a:srgbClr val="4949FD"/>
                </a:solidFill>
              </a:rPr>
              <a:t>Verification</a:t>
            </a:r>
            <a:r>
              <a:rPr lang="ko-KR" b="1" dirty="0">
                <a:solidFill>
                  <a:srgbClr val="4949FD"/>
                </a:solidFill>
              </a:rPr>
              <a:t> 위해 인자 캡쳐 검증 또는 파일 상태 간접 반영 </a:t>
            </a:r>
            <a:r>
              <a:rPr lang="ko-KR" b="1" dirty="0" err="1">
                <a:solidFill>
                  <a:srgbClr val="4949FD"/>
                </a:solidFill>
              </a:rPr>
              <a:t>Mocking</a:t>
            </a:r>
            <a:r>
              <a:rPr lang="ko-KR" b="1" dirty="0">
                <a:solidFill>
                  <a:srgbClr val="4949FD"/>
                </a:solidFill>
              </a:rPr>
              <a:t> 설정</a:t>
            </a:r>
            <a:endParaRPr b="1" dirty="0">
              <a:solidFill>
                <a:srgbClr val="4949FD"/>
              </a:solidFill>
            </a:endParaRPr>
          </a:p>
        </p:txBody>
      </p:sp>
      <p:sp>
        <p:nvSpPr>
          <p:cNvPr id="425" name="Google Shape;425;p43"/>
          <p:cNvSpPr/>
          <p:nvPr/>
        </p:nvSpPr>
        <p:spPr>
          <a:xfrm>
            <a:off x="611200" y="2818475"/>
            <a:ext cx="4081800" cy="932400"/>
          </a:xfrm>
          <a:prstGeom prst="rect">
            <a:avLst/>
          </a:prstGeom>
          <a:noFill/>
          <a:ln w="1905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426" name="Google Shape;426;p43"/>
          <p:cNvSpPr/>
          <p:nvPr/>
        </p:nvSpPr>
        <p:spPr>
          <a:xfrm>
            <a:off x="611200" y="3885500"/>
            <a:ext cx="4858500" cy="1108500"/>
          </a:xfrm>
          <a:prstGeom prst="rect">
            <a:avLst/>
          </a:prstGeom>
          <a:noFill/>
          <a:ln w="1905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2" name="슬라이드 번호 개체 틀 1">
            <a:extLst>
              <a:ext uri="{FF2B5EF4-FFF2-40B4-BE49-F238E27FC236}">
                <a16:creationId xmlns:a16="http://schemas.microsoft.com/office/drawing/2014/main" id="{B582CF84-E02F-45E2-9FA5-C92EBB87EEB9}"/>
              </a:ext>
            </a:extLst>
          </p:cNvPr>
          <p:cNvSpPr>
            <a:spLocks noGrp="1"/>
          </p:cNvSpPr>
          <p:nvPr>
            <p:ph type="sldNum" idx="12"/>
          </p:nvPr>
        </p:nvSpPr>
        <p:spPr/>
        <p:txBody>
          <a:bodyPr/>
          <a:lstStyle/>
          <a:p>
            <a:fld id="{00000000-1234-1234-1234-123412341234}" type="slidenum">
              <a:rPr lang="en-US" altLang="ko-KR" smtClean="0"/>
              <a:pPr/>
              <a:t>24</a:t>
            </a:fld>
            <a:r>
              <a:rPr lang="en-US" altLang="ko-KR"/>
              <a:t>/35</a:t>
            </a:r>
            <a:endParaRPr lang="ko-KR"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4"/>
          <p:cNvSpPr txBox="1">
            <a:spLocks noGrp="1"/>
          </p:cNvSpPr>
          <p:nvPr>
            <p:ph type="body" idx="1"/>
          </p:nvPr>
        </p:nvSpPr>
        <p:spPr>
          <a:xfrm>
            <a:off x="1632000" y="1860184"/>
            <a:ext cx="8928000" cy="2533200"/>
          </a:xfrm>
          <a:prstGeom prst="rect">
            <a:avLst/>
          </a:prstGeom>
          <a:noFill/>
          <a:ln>
            <a:noFill/>
          </a:ln>
        </p:spPr>
        <p:txBody>
          <a:bodyPr spcFirstLastPara="1" wrap="square" lIns="0" tIns="45700" rIns="91425" bIns="45700" anchor="ctr" anchorCtr="0">
            <a:noAutofit/>
          </a:bodyPr>
          <a:lstStyle/>
          <a:p>
            <a:pPr marL="0" lvl="0" indent="0" algn="ctr" rtl="0">
              <a:lnSpc>
                <a:spcPct val="90000"/>
              </a:lnSpc>
              <a:spcBef>
                <a:spcPts val="0"/>
              </a:spcBef>
              <a:spcAft>
                <a:spcPts val="0"/>
              </a:spcAft>
              <a:buClr>
                <a:schemeClr val="dk1"/>
              </a:buClr>
              <a:buSzPts val="3200"/>
              <a:buNone/>
            </a:pPr>
            <a:r>
              <a:rPr lang="en-US" altLang="ko-KR" dirty="0"/>
              <a:t>6</a:t>
            </a:r>
            <a:r>
              <a:rPr lang="ko-KR" dirty="0"/>
              <a:t>. </a:t>
            </a:r>
            <a:r>
              <a:rPr lang="ko-KR" dirty="0" err="1"/>
              <a:t>Refactoring</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5"/>
          <p:cNvSpPr txBox="1">
            <a:spLocks noGrp="1"/>
          </p:cNvSpPr>
          <p:nvPr>
            <p:ph type="title"/>
          </p:nvPr>
        </p:nvSpPr>
        <p:spPr>
          <a:xfrm>
            <a:off x="605980" y="310143"/>
            <a:ext cx="10515600" cy="649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Malgun Gothic"/>
              <a:buNone/>
            </a:pPr>
            <a:r>
              <a:rPr lang="ko-KR"/>
              <a:t>Builder Pattern</a:t>
            </a:r>
            <a:endParaRPr/>
          </a:p>
        </p:txBody>
      </p:sp>
      <p:sp>
        <p:nvSpPr>
          <p:cNvPr id="2" name="슬라이드 번호 개체 틀 1">
            <a:extLst>
              <a:ext uri="{FF2B5EF4-FFF2-40B4-BE49-F238E27FC236}">
                <a16:creationId xmlns:a16="http://schemas.microsoft.com/office/drawing/2014/main" id="{A7D207AE-3049-482F-B5CD-29214377042E}"/>
              </a:ext>
            </a:extLst>
          </p:cNvPr>
          <p:cNvSpPr>
            <a:spLocks noGrp="1"/>
          </p:cNvSpPr>
          <p:nvPr>
            <p:ph type="sldNum" idx="12"/>
          </p:nvPr>
        </p:nvSpPr>
        <p:spPr/>
        <p:txBody>
          <a:bodyPr/>
          <a:lstStyle/>
          <a:p>
            <a:fld id="{00000000-1234-1234-1234-123412341234}" type="slidenum">
              <a:rPr lang="en-US" altLang="ko-KR" smtClean="0"/>
              <a:pPr/>
              <a:t>26</a:t>
            </a:fld>
            <a:r>
              <a:rPr lang="en-US" altLang="ko-KR"/>
              <a:t>/35</a:t>
            </a:r>
            <a:endParaRPr lang="ko-KR" altLang="en-US" dirty="0"/>
          </a:p>
        </p:txBody>
      </p:sp>
      <p:sp>
        <p:nvSpPr>
          <p:cNvPr id="12" name="Google Shape;437;p45">
            <a:extLst>
              <a:ext uri="{FF2B5EF4-FFF2-40B4-BE49-F238E27FC236}">
                <a16:creationId xmlns:a16="http://schemas.microsoft.com/office/drawing/2014/main" id="{67DC1AD6-2C69-47AE-B1F0-DEE36591CEE2}"/>
              </a:ext>
            </a:extLst>
          </p:cNvPr>
          <p:cNvSpPr txBox="1"/>
          <p:nvPr/>
        </p:nvSpPr>
        <p:spPr>
          <a:xfrm>
            <a:off x="6226746" y="1285513"/>
            <a:ext cx="5667000" cy="21366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1200"/>
              </a:spcBef>
              <a:spcAft>
                <a:spcPts val="0"/>
              </a:spcAft>
              <a:buNone/>
            </a:pPr>
            <a:r>
              <a:rPr lang="ko-KR" sz="1300" b="1">
                <a:solidFill>
                  <a:schemeClr val="dk1"/>
                </a:solidFill>
              </a:rPr>
              <a:t>1. Builder 패턴 적용(SSD Manager)</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ko-KR" sz="1300">
                <a:solidFill>
                  <a:schemeClr val="dk1"/>
                </a:solidFill>
              </a:rPr>
              <a:t>→ InputHandler, OutputHandler, ReadWritable을 조합해 사용.</a:t>
            </a:r>
            <a:endParaRPr sz="1300" b="1">
              <a:solidFill>
                <a:schemeClr val="dk1"/>
              </a:solidFill>
            </a:endParaRPr>
          </a:p>
          <a:p>
            <a:pPr marL="0" lvl="0" indent="0" algn="l" rtl="0">
              <a:lnSpc>
                <a:spcPct val="115000"/>
              </a:lnSpc>
              <a:spcBef>
                <a:spcPts val="1200"/>
              </a:spcBef>
              <a:spcAft>
                <a:spcPts val="0"/>
              </a:spcAft>
              <a:buNone/>
            </a:pPr>
            <a:endParaRPr sz="1300" b="1">
              <a:solidFill>
                <a:schemeClr val="dk1"/>
              </a:solidFill>
            </a:endParaRPr>
          </a:p>
          <a:p>
            <a:pPr marL="0" lvl="0" indent="0" algn="l" rtl="0">
              <a:lnSpc>
                <a:spcPct val="115000"/>
              </a:lnSpc>
              <a:spcBef>
                <a:spcPts val="1200"/>
              </a:spcBef>
              <a:spcAft>
                <a:spcPts val="0"/>
              </a:spcAft>
              <a:buNone/>
            </a:pPr>
            <a:r>
              <a:rPr lang="ko-KR" sz="1300" b="1">
                <a:solidFill>
                  <a:schemeClr val="dk1"/>
                </a:solidFill>
              </a:rPr>
              <a:t>2. Builder 패턴 적용(SSD Operator) </a:t>
            </a:r>
            <a:endParaRPr sz="13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ko-KR" sz="1300">
                <a:solidFill>
                  <a:schemeClr val="dk1"/>
                </a:solidFill>
              </a:rPr>
              <a:t>→ NandDriver를 Bulder를 통해 조합해 사용.</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sz="1300">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b="1">
              <a:solidFill>
                <a:srgbClr val="0000FF"/>
              </a:solidFill>
            </a:endParaRPr>
          </a:p>
          <a:p>
            <a:pPr marL="0" lvl="0" indent="0" algn="l" rtl="0">
              <a:lnSpc>
                <a:spcPct val="115000"/>
              </a:lnSpc>
              <a:spcBef>
                <a:spcPts val="1200"/>
              </a:spcBef>
              <a:spcAft>
                <a:spcPts val="1200"/>
              </a:spcAft>
              <a:buNone/>
            </a:pPr>
            <a:endParaRPr b="1">
              <a:solidFill>
                <a:srgbClr val="0000FF"/>
              </a:solidFill>
            </a:endParaRPr>
          </a:p>
        </p:txBody>
      </p:sp>
      <p:pic>
        <p:nvPicPr>
          <p:cNvPr id="13" name="Google Shape;438;p45">
            <a:extLst>
              <a:ext uri="{FF2B5EF4-FFF2-40B4-BE49-F238E27FC236}">
                <a16:creationId xmlns:a16="http://schemas.microsoft.com/office/drawing/2014/main" id="{C1692F16-9041-4E61-949D-F5FD9CFF8900}"/>
              </a:ext>
            </a:extLst>
          </p:cNvPr>
          <p:cNvPicPr preferRelativeResize="0"/>
          <p:nvPr/>
        </p:nvPicPr>
        <p:blipFill>
          <a:blip r:embed="rId3">
            <a:alphaModFix/>
          </a:blip>
          <a:stretch>
            <a:fillRect/>
          </a:stretch>
        </p:blipFill>
        <p:spPr>
          <a:xfrm>
            <a:off x="369825" y="1495418"/>
            <a:ext cx="5724525" cy="3000375"/>
          </a:xfrm>
          <a:prstGeom prst="rect">
            <a:avLst/>
          </a:prstGeom>
          <a:noFill/>
          <a:ln>
            <a:noFill/>
          </a:ln>
        </p:spPr>
      </p:pic>
      <p:cxnSp>
        <p:nvCxnSpPr>
          <p:cNvPr id="14" name="Google Shape;439;p45">
            <a:extLst>
              <a:ext uri="{FF2B5EF4-FFF2-40B4-BE49-F238E27FC236}">
                <a16:creationId xmlns:a16="http://schemas.microsoft.com/office/drawing/2014/main" id="{2CB53ECB-B186-422D-8E8B-75D1B119DCAB}"/>
              </a:ext>
            </a:extLst>
          </p:cNvPr>
          <p:cNvCxnSpPr/>
          <p:nvPr/>
        </p:nvCxnSpPr>
        <p:spPr>
          <a:xfrm>
            <a:off x="1729000" y="2339825"/>
            <a:ext cx="2453700" cy="0"/>
          </a:xfrm>
          <a:prstGeom prst="straightConnector1">
            <a:avLst/>
          </a:prstGeom>
          <a:noFill/>
          <a:ln w="19050" cap="flat" cmpd="sng">
            <a:solidFill>
              <a:srgbClr val="FFFF00"/>
            </a:solidFill>
            <a:prstDash val="solid"/>
            <a:round/>
            <a:headEnd type="none" w="med" len="med"/>
            <a:tailEnd type="none" w="med" len="med"/>
          </a:ln>
        </p:spPr>
      </p:cxnSp>
      <p:cxnSp>
        <p:nvCxnSpPr>
          <p:cNvPr id="15" name="Google Shape;440;p45">
            <a:extLst>
              <a:ext uri="{FF2B5EF4-FFF2-40B4-BE49-F238E27FC236}">
                <a16:creationId xmlns:a16="http://schemas.microsoft.com/office/drawing/2014/main" id="{A2B18C2E-8DA3-4130-A867-33DA9B47B1E8}"/>
              </a:ext>
            </a:extLst>
          </p:cNvPr>
          <p:cNvCxnSpPr/>
          <p:nvPr/>
        </p:nvCxnSpPr>
        <p:spPr>
          <a:xfrm>
            <a:off x="1729000" y="3168075"/>
            <a:ext cx="952500" cy="0"/>
          </a:xfrm>
          <a:prstGeom prst="straightConnector1">
            <a:avLst/>
          </a:prstGeom>
          <a:noFill/>
          <a:ln w="19050" cap="flat" cmpd="sng">
            <a:solidFill>
              <a:srgbClr val="FFFF00"/>
            </a:solidFill>
            <a:prstDash val="solid"/>
            <a:round/>
            <a:headEnd type="none" w="med" len="med"/>
            <a:tailEnd type="none" w="med" len="med"/>
          </a:ln>
        </p:spPr>
      </p:cxnSp>
      <p:cxnSp>
        <p:nvCxnSpPr>
          <p:cNvPr id="16" name="Google Shape;441;p45">
            <a:extLst>
              <a:ext uri="{FF2B5EF4-FFF2-40B4-BE49-F238E27FC236}">
                <a16:creationId xmlns:a16="http://schemas.microsoft.com/office/drawing/2014/main" id="{2216E477-C4FB-4BB5-8972-C3C99A285D0F}"/>
              </a:ext>
            </a:extLst>
          </p:cNvPr>
          <p:cNvCxnSpPr/>
          <p:nvPr/>
        </p:nvCxnSpPr>
        <p:spPr>
          <a:xfrm>
            <a:off x="1729000" y="3395850"/>
            <a:ext cx="3075000" cy="0"/>
          </a:xfrm>
          <a:prstGeom prst="straightConnector1">
            <a:avLst/>
          </a:prstGeom>
          <a:noFill/>
          <a:ln w="19050" cap="flat" cmpd="sng">
            <a:solidFill>
              <a:srgbClr val="FFFF00"/>
            </a:solidFill>
            <a:prstDash val="solid"/>
            <a:round/>
            <a:headEnd type="none" w="med" len="med"/>
            <a:tailEnd type="none" w="med" len="med"/>
          </a:ln>
        </p:spPr>
      </p:cxnSp>
      <p:cxnSp>
        <p:nvCxnSpPr>
          <p:cNvPr id="17" name="Google Shape;442;p45">
            <a:extLst>
              <a:ext uri="{FF2B5EF4-FFF2-40B4-BE49-F238E27FC236}">
                <a16:creationId xmlns:a16="http://schemas.microsoft.com/office/drawing/2014/main" id="{1CE3C4B1-54DD-4997-9AEF-EEFC33576715}"/>
              </a:ext>
            </a:extLst>
          </p:cNvPr>
          <p:cNvCxnSpPr/>
          <p:nvPr/>
        </p:nvCxnSpPr>
        <p:spPr>
          <a:xfrm>
            <a:off x="1729000" y="3623625"/>
            <a:ext cx="3188700" cy="8400"/>
          </a:xfrm>
          <a:prstGeom prst="straightConnector1">
            <a:avLst/>
          </a:prstGeom>
          <a:noFill/>
          <a:ln w="19050" cap="flat" cmpd="sng">
            <a:solidFill>
              <a:srgbClr val="FFFF00"/>
            </a:solidFill>
            <a:prstDash val="solid"/>
            <a:round/>
            <a:headEnd type="none" w="med" len="med"/>
            <a:tailEnd type="none" w="med" len="med"/>
          </a:ln>
        </p:spPr>
      </p:cxnSp>
      <p:pic>
        <p:nvPicPr>
          <p:cNvPr id="18" name="Google Shape;443;p45">
            <a:extLst>
              <a:ext uri="{FF2B5EF4-FFF2-40B4-BE49-F238E27FC236}">
                <a16:creationId xmlns:a16="http://schemas.microsoft.com/office/drawing/2014/main" id="{B9BFED84-0B3E-405C-B665-1C421E0E0251}"/>
              </a:ext>
            </a:extLst>
          </p:cNvPr>
          <p:cNvPicPr preferRelativeResize="0"/>
          <p:nvPr/>
        </p:nvPicPr>
        <p:blipFill rotWithShape="1">
          <a:blip r:embed="rId4">
            <a:alphaModFix/>
          </a:blip>
          <a:srcRect l="19769" t="18434" r="29105" b="30201"/>
          <a:stretch/>
        </p:blipFill>
        <p:spPr>
          <a:xfrm>
            <a:off x="9017316" y="3448030"/>
            <a:ext cx="2192655" cy="2316424"/>
          </a:xfrm>
          <a:prstGeom prst="rect">
            <a:avLst/>
          </a:prstGeom>
          <a:noFill/>
          <a:ln>
            <a:noFill/>
          </a:ln>
        </p:spPr>
      </p:pic>
      <p:pic>
        <p:nvPicPr>
          <p:cNvPr id="19" name="Google Shape;444;p45">
            <a:extLst>
              <a:ext uri="{FF2B5EF4-FFF2-40B4-BE49-F238E27FC236}">
                <a16:creationId xmlns:a16="http://schemas.microsoft.com/office/drawing/2014/main" id="{578F1070-861F-4454-B8BB-8F54B6BF6AEF}"/>
              </a:ext>
            </a:extLst>
          </p:cNvPr>
          <p:cNvPicPr preferRelativeResize="0"/>
          <p:nvPr/>
        </p:nvPicPr>
        <p:blipFill rotWithShape="1">
          <a:blip r:embed="rId4">
            <a:alphaModFix/>
          </a:blip>
          <a:srcRect l="33833" t="52521" r="18653"/>
          <a:stretch/>
        </p:blipFill>
        <p:spPr>
          <a:xfrm>
            <a:off x="6495331" y="3356757"/>
            <a:ext cx="2370960" cy="1946843"/>
          </a:xfrm>
          <a:prstGeom prst="rect">
            <a:avLst/>
          </a:prstGeom>
          <a:noFill/>
          <a:ln>
            <a:noFill/>
          </a:ln>
        </p:spPr>
      </p:pic>
      <p:sp>
        <p:nvSpPr>
          <p:cNvPr id="20" name="Google Shape;445;p45">
            <a:extLst>
              <a:ext uri="{FF2B5EF4-FFF2-40B4-BE49-F238E27FC236}">
                <a16:creationId xmlns:a16="http://schemas.microsoft.com/office/drawing/2014/main" id="{2FBCB887-0B59-44F9-8B67-F3502CFD5266}"/>
              </a:ext>
            </a:extLst>
          </p:cNvPr>
          <p:cNvSpPr txBox="1"/>
          <p:nvPr/>
        </p:nvSpPr>
        <p:spPr>
          <a:xfrm>
            <a:off x="434050" y="5315032"/>
            <a:ext cx="8739900" cy="8904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1200"/>
              </a:spcBef>
              <a:spcAft>
                <a:spcPts val="0"/>
              </a:spcAft>
              <a:buNone/>
            </a:pPr>
            <a:r>
              <a:rPr lang="ko-KR" sz="1700" b="1" dirty="0">
                <a:solidFill>
                  <a:srgbClr val="0000FF"/>
                </a:solidFill>
              </a:rPr>
              <a:t>→ 인터페이스만 만족하여 </a:t>
            </a:r>
            <a:r>
              <a:rPr lang="ko-KR" sz="1700" b="1" dirty="0" err="1">
                <a:solidFill>
                  <a:srgbClr val="0000FF"/>
                </a:solidFill>
              </a:rPr>
              <a:t>개발시</a:t>
            </a:r>
            <a:r>
              <a:rPr lang="ko-KR" sz="1700" b="1" dirty="0">
                <a:solidFill>
                  <a:srgbClr val="0000FF"/>
                </a:solidFill>
              </a:rPr>
              <a:t> </a:t>
            </a:r>
            <a:r>
              <a:rPr lang="ko-KR" sz="1700" b="1" dirty="0" err="1">
                <a:solidFill>
                  <a:srgbClr val="0000FF"/>
                </a:solidFill>
              </a:rPr>
              <a:t>Builder</a:t>
            </a:r>
            <a:r>
              <a:rPr lang="ko-KR" sz="1700" b="1" dirty="0">
                <a:solidFill>
                  <a:srgbClr val="0000FF"/>
                </a:solidFill>
              </a:rPr>
              <a:t> 패턴을 통해 다양한 조합으로 제품 생성 가능</a:t>
            </a:r>
            <a:endParaRPr sz="1700" b="1" dirty="0">
              <a:solidFill>
                <a:srgbClr val="0000FF"/>
              </a:solidFill>
            </a:endParaRPr>
          </a:p>
          <a:p>
            <a:pPr marL="0" lvl="0" indent="0" algn="l" rtl="0">
              <a:lnSpc>
                <a:spcPct val="115000"/>
              </a:lnSpc>
              <a:spcBef>
                <a:spcPts val="1200"/>
              </a:spcBef>
              <a:spcAft>
                <a:spcPts val="1200"/>
              </a:spcAft>
              <a:buClr>
                <a:schemeClr val="dk1"/>
              </a:buClr>
              <a:buSzPts val="1100"/>
              <a:buFont typeface="Arial"/>
              <a:buNone/>
            </a:pPr>
            <a:r>
              <a:rPr lang="ko-KR" sz="1300" b="1" i="1" dirty="0">
                <a:solidFill>
                  <a:schemeClr val="dk1"/>
                </a:solidFill>
              </a:rPr>
              <a:t>+SSD </a:t>
            </a:r>
            <a:r>
              <a:rPr lang="ko-KR" sz="1300" b="1" i="1" dirty="0" err="1">
                <a:solidFill>
                  <a:schemeClr val="dk1"/>
                </a:solidFill>
              </a:rPr>
              <a:t>Manger는</a:t>
            </a:r>
            <a:r>
              <a:rPr lang="ko-KR" sz="1300" b="1" i="1" dirty="0">
                <a:solidFill>
                  <a:schemeClr val="dk1"/>
                </a:solidFill>
              </a:rPr>
              <a:t> </a:t>
            </a:r>
            <a:r>
              <a:rPr lang="ko-KR" sz="1300" b="1" i="1" dirty="0" err="1">
                <a:solidFill>
                  <a:schemeClr val="dk1"/>
                </a:solidFill>
              </a:rPr>
              <a:t>ReadWritable를</a:t>
            </a:r>
            <a:r>
              <a:rPr lang="ko-KR" sz="1300" b="1" i="1" dirty="0">
                <a:solidFill>
                  <a:schemeClr val="dk1"/>
                </a:solidFill>
              </a:rPr>
              <a:t> </a:t>
            </a:r>
            <a:r>
              <a:rPr lang="ko-KR" sz="1300" b="1" i="1" dirty="0" err="1">
                <a:solidFill>
                  <a:schemeClr val="dk1"/>
                </a:solidFill>
              </a:rPr>
              <a:t>주입받아</a:t>
            </a:r>
            <a:r>
              <a:rPr lang="ko-KR" sz="1300" b="1" i="1" dirty="0">
                <a:solidFill>
                  <a:schemeClr val="dk1"/>
                </a:solidFill>
              </a:rPr>
              <a:t> </a:t>
            </a:r>
            <a:r>
              <a:rPr lang="ko-KR" sz="1300" b="1" i="1" dirty="0" err="1">
                <a:solidFill>
                  <a:schemeClr val="dk1"/>
                </a:solidFill>
              </a:rPr>
              <a:t>Nand</a:t>
            </a:r>
            <a:r>
              <a:rPr lang="ko-KR" sz="1300" b="1" i="1" dirty="0">
                <a:solidFill>
                  <a:schemeClr val="dk1"/>
                </a:solidFill>
              </a:rPr>
              <a:t> </a:t>
            </a:r>
            <a:r>
              <a:rPr lang="ko-KR" sz="1300" b="1" i="1" dirty="0" err="1">
                <a:solidFill>
                  <a:schemeClr val="dk1"/>
                </a:solidFill>
              </a:rPr>
              <a:t>Driver를</a:t>
            </a:r>
            <a:r>
              <a:rPr lang="ko-KR" sz="1300" b="1" i="1" dirty="0">
                <a:solidFill>
                  <a:schemeClr val="dk1"/>
                </a:solidFill>
              </a:rPr>
              <a:t> 사용하지 않는 다른 구현체도 가능</a:t>
            </a:r>
            <a:endParaRPr sz="1300" b="1" i="1" dirty="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6"/>
          <p:cNvSpPr txBox="1">
            <a:spLocks noGrp="1"/>
          </p:cNvSpPr>
          <p:nvPr>
            <p:ph type="title"/>
          </p:nvPr>
        </p:nvSpPr>
        <p:spPr>
          <a:xfrm>
            <a:off x="605980" y="310143"/>
            <a:ext cx="10515600" cy="649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Malgun Gothic"/>
              <a:buNone/>
            </a:pPr>
            <a:r>
              <a:rPr lang="ko-KR"/>
              <a:t>리팩토링 - Command 패턴</a:t>
            </a:r>
            <a:endParaRPr/>
          </a:p>
        </p:txBody>
      </p:sp>
      <p:sp>
        <p:nvSpPr>
          <p:cNvPr id="450" name="Google Shape;450;p46"/>
          <p:cNvSpPr txBox="1"/>
          <p:nvPr/>
        </p:nvSpPr>
        <p:spPr>
          <a:xfrm>
            <a:off x="520375" y="1153772"/>
            <a:ext cx="11265600" cy="13266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ko-KR" sz="1500" dirty="0">
                <a:solidFill>
                  <a:schemeClr val="dk1"/>
                </a:solidFill>
              </a:rPr>
              <a:t>- 기존 </a:t>
            </a:r>
            <a:r>
              <a:rPr lang="ko-KR" sz="1500" dirty="0" err="1">
                <a:solidFill>
                  <a:schemeClr val="dk1"/>
                </a:solidFill>
              </a:rPr>
              <a:t>Processor</a:t>
            </a:r>
            <a:r>
              <a:rPr lang="ko-KR" sz="1500" dirty="0">
                <a:solidFill>
                  <a:schemeClr val="dk1"/>
                </a:solidFill>
              </a:rPr>
              <a:t> 클래스에 명령어 처리 로직이 메서드 단위로 개발되어 있고, </a:t>
            </a:r>
            <a:endParaRPr sz="1500" dirty="0">
              <a:solidFill>
                <a:schemeClr val="dk1"/>
              </a:solidFill>
            </a:endParaRPr>
          </a:p>
          <a:p>
            <a:pPr marL="0" lvl="0" indent="0" algn="l" rtl="0">
              <a:spcBef>
                <a:spcPts val="0"/>
              </a:spcBef>
              <a:spcAft>
                <a:spcPts val="0"/>
              </a:spcAft>
              <a:buNone/>
            </a:pPr>
            <a:r>
              <a:rPr lang="ko-KR" sz="1500" dirty="0">
                <a:solidFill>
                  <a:schemeClr val="dk1"/>
                </a:solidFill>
              </a:rPr>
              <a:t>   SSD.jar </a:t>
            </a:r>
            <a:r>
              <a:rPr lang="ko-KR" sz="1500" dirty="0" err="1">
                <a:solidFill>
                  <a:schemeClr val="dk1"/>
                </a:solidFill>
              </a:rPr>
              <a:t>를</a:t>
            </a:r>
            <a:r>
              <a:rPr lang="ko-KR" sz="1500" dirty="0">
                <a:solidFill>
                  <a:schemeClr val="dk1"/>
                </a:solidFill>
              </a:rPr>
              <a:t> 호출하는 기능도 클래스 안에 개발되어 있어 SRP 위반</a:t>
            </a:r>
            <a:endParaRPr sz="1500" dirty="0">
              <a:solidFill>
                <a:schemeClr val="dk1"/>
              </a:solidFill>
            </a:endParaRPr>
          </a:p>
          <a:p>
            <a:pPr marL="0" lvl="0" indent="0" algn="l" rtl="0">
              <a:spcBef>
                <a:spcPts val="0"/>
              </a:spcBef>
              <a:spcAft>
                <a:spcPts val="0"/>
              </a:spcAft>
              <a:buNone/>
            </a:pPr>
            <a:r>
              <a:rPr lang="ko-KR" sz="1500" dirty="0">
                <a:solidFill>
                  <a:schemeClr val="dk1"/>
                </a:solidFill>
              </a:rPr>
              <a:t>- 새로운 명령어가 추가되는 경우에 조건문이 </a:t>
            </a:r>
            <a:r>
              <a:rPr lang="ko-KR" sz="1500" dirty="0" err="1">
                <a:solidFill>
                  <a:schemeClr val="dk1"/>
                </a:solidFill>
              </a:rPr>
              <a:t>복잡해지거나</a:t>
            </a:r>
            <a:r>
              <a:rPr lang="ko-KR" sz="1500" dirty="0">
                <a:solidFill>
                  <a:schemeClr val="dk1"/>
                </a:solidFill>
              </a:rPr>
              <a:t> 기존 기능에 영향을 줄 수 있음</a:t>
            </a:r>
            <a:endParaRPr sz="1500" dirty="0">
              <a:solidFill>
                <a:schemeClr val="dk1"/>
              </a:solidFill>
            </a:endParaRPr>
          </a:p>
          <a:p>
            <a:pPr marL="0" lvl="0" indent="0" algn="l" rtl="0">
              <a:spcBef>
                <a:spcPts val="0"/>
              </a:spcBef>
              <a:spcAft>
                <a:spcPts val="0"/>
              </a:spcAft>
              <a:buNone/>
            </a:pPr>
            <a:r>
              <a:rPr lang="ko-KR" sz="1500" dirty="0">
                <a:solidFill>
                  <a:schemeClr val="dk1"/>
                </a:solidFill>
              </a:rPr>
              <a:t>- </a:t>
            </a:r>
            <a:r>
              <a:rPr lang="ko-KR" sz="1500" dirty="0" err="1">
                <a:solidFill>
                  <a:schemeClr val="dk1"/>
                </a:solidFill>
              </a:rPr>
              <a:t>Command</a:t>
            </a:r>
            <a:r>
              <a:rPr lang="ko-KR" sz="1500" dirty="0">
                <a:solidFill>
                  <a:schemeClr val="dk1"/>
                </a:solidFill>
              </a:rPr>
              <a:t> 패턴 적용을 하여 명령어의 책임을 분리</a:t>
            </a:r>
            <a:endParaRPr sz="1500" dirty="0">
              <a:solidFill>
                <a:schemeClr val="dk1"/>
              </a:solidFill>
            </a:endParaRPr>
          </a:p>
        </p:txBody>
      </p:sp>
      <p:sp>
        <p:nvSpPr>
          <p:cNvPr id="451" name="Google Shape;451;p46"/>
          <p:cNvSpPr txBox="1"/>
          <p:nvPr/>
        </p:nvSpPr>
        <p:spPr>
          <a:xfrm>
            <a:off x="1367400" y="5660100"/>
            <a:ext cx="6023100" cy="8040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ko-KR" sz="1200">
                <a:solidFill>
                  <a:schemeClr val="dk1"/>
                </a:solidFill>
              </a:rPr>
              <a:t> 명령어 처리 방식 변경 : </a:t>
            </a:r>
            <a:endParaRPr sz="1200">
              <a:solidFill>
                <a:schemeClr val="dk1"/>
              </a:solidFill>
            </a:endParaRPr>
          </a:p>
          <a:p>
            <a:pPr marL="0" lvl="0" indent="0" algn="l" rtl="0">
              <a:spcBef>
                <a:spcPts val="0"/>
              </a:spcBef>
              <a:spcAft>
                <a:spcPts val="0"/>
              </a:spcAft>
              <a:buNone/>
            </a:pPr>
            <a:r>
              <a:rPr lang="ko-KR" sz="1200">
                <a:solidFill>
                  <a:schemeClr val="dk1"/>
                </a:solidFill>
              </a:rPr>
              <a:t> command 별 메서드 호출하는 부분을 Command 객체에 위임하는 방식으로 변경</a:t>
            </a:r>
            <a:endParaRPr sz="1200">
              <a:solidFill>
                <a:schemeClr val="dk1"/>
              </a:solidFill>
            </a:endParaRPr>
          </a:p>
        </p:txBody>
      </p:sp>
      <p:pic>
        <p:nvPicPr>
          <p:cNvPr id="452" name="Google Shape;452;p46"/>
          <p:cNvPicPr preferRelativeResize="0"/>
          <p:nvPr/>
        </p:nvPicPr>
        <p:blipFill>
          <a:blip r:embed="rId3">
            <a:alphaModFix/>
          </a:blip>
          <a:stretch>
            <a:fillRect/>
          </a:stretch>
        </p:blipFill>
        <p:spPr>
          <a:xfrm>
            <a:off x="6281567" y="3548900"/>
            <a:ext cx="4283066" cy="1959200"/>
          </a:xfrm>
          <a:prstGeom prst="rect">
            <a:avLst/>
          </a:prstGeom>
          <a:noFill/>
          <a:ln>
            <a:noFill/>
          </a:ln>
        </p:spPr>
      </p:pic>
      <p:pic>
        <p:nvPicPr>
          <p:cNvPr id="453" name="Google Shape;453;p46"/>
          <p:cNvPicPr preferRelativeResize="0"/>
          <p:nvPr/>
        </p:nvPicPr>
        <p:blipFill>
          <a:blip r:embed="rId4">
            <a:alphaModFix/>
          </a:blip>
          <a:stretch>
            <a:fillRect/>
          </a:stretch>
        </p:blipFill>
        <p:spPr>
          <a:xfrm>
            <a:off x="6281566" y="2686467"/>
            <a:ext cx="3411287" cy="763600"/>
          </a:xfrm>
          <a:prstGeom prst="rect">
            <a:avLst/>
          </a:prstGeom>
          <a:noFill/>
          <a:ln>
            <a:noFill/>
          </a:ln>
        </p:spPr>
      </p:pic>
      <p:pic>
        <p:nvPicPr>
          <p:cNvPr id="454" name="Google Shape;454;p46"/>
          <p:cNvPicPr preferRelativeResize="0"/>
          <p:nvPr/>
        </p:nvPicPr>
        <p:blipFill>
          <a:blip r:embed="rId5">
            <a:alphaModFix/>
          </a:blip>
          <a:stretch>
            <a:fillRect/>
          </a:stretch>
        </p:blipFill>
        <p:spPr>
          <a:xfrm>
            <a:off x="1367400" y="2686467"/>
            <a:ext cx="3655215" cy="2879866"/>
          </a:xfrm>
          <a:prstGeom prst="rect">
            <a:avLst/>
          </a:prstGeom>
          <a:noFill/>
          <a:ln>
            <a:noFill/>
          </a:ln>
        </p:spPr>
      </p:pic>
      <p:sp>
        <p:nvSpPr>
          <p:cNvPr id="455" name="Google Shape;455;p46"/>
          <p:cNvSpPr/>
          <p:nvPr/>
        </p:nvSpPr>
        <p:spPr>
          <a:xfrm>
            <a:off x="5353400" y="4041767"/>
            <a:ext cx="520500" cy="308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6"/>
          <p:cNvSpPr txBox="1">
            <a:spLocks noGrp="1"/>
          </p:cNvSpPr>
          <p:nvPr>
            <p:ph type="title"/>
          </p:nvPr>
        </p:nvSpPr>
        <p:spPr>
          <a:xfrm>
            <a:off x="605980" y="310143"/>
            <a:ext cx="10515600" cy="649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Malgun Gothic"/>
              <a:buNone/>
            </a:pPr>
            <a:r>
              <a:rPr lang="ko-KR" altLang="ko-KR" dirty="0" err="1"/>
              <a:t>리팩토링</a:t>
            </a:r>
            <a:r>
              <a:rPr lang="ko-KR" altLang="ko-KR" dirty="0"/>
              <a:t> - OCP + </a:t>
            </a:r>
            <a:r>
              <a:rPr lang="ko-KR" altLang="ko-KR" dirty="0" err="1"/>
              <a:t>Factory</a:t>
            </a:r>
            <a:r>
              <a:rPr lang="ko-KR" altLang="ko-KR" dirty="0"/>
              <a:t> 패턴</a:t>
            </a:r>
            <a:endParaRPr dirty="0"/>
          </a:p>
        </p:txBody>
      </p:sp>
      <p:sp>
        <p:nvSpPr>
          <p:cNvPr id="2" name="슬라이드 번호 개체 틀 1">
            <a:extLst>
              <a:ext uri="{FF2B5EF4-FFF2-40B4-BE49-F238E27FC236}">
                <a16:creationId xmlns:a16="http://schemas.microsoft.com/office/drawing/2014/main" id="{CD1A36BC-F2B8-48BB-AF0A-FBCB1405402B}"/>
              </a:ext>
            </a:extLst>
          </p:cNvPr>
          <p:cNvSpPr>
            <a:spLocks noGrp="1"/>
          </p:cNvSpPr>
          <p:nvPr>
            <p:ph type="sldNum" idx="12"/>
          </p:nvPr>
        </p:nvSpPr>
        <p:spPr/>
        <p:txBody>
          <a:bodyPr/>
          <a:lstStyle/>
          <a:p>
            <a:fld id="{00000000-1234-1234-1234-123412341234}" type="slidenum">
              <a:rPr lang="en-US" altLang="ko-KR" smtClean="0"/>
              <a:pPr/>
              <a:t>28</a:t>
            </a:fld>
            <a:r>
              <a:rPr lang="en-US" altLang="ko-KR"/>
              <a:t>/35</a:t>
            </a:r>
            <a:endParaRPr lang="ko-KR" altLang="en-US" dirty="0"/>
          </a:p>
        </p:txBody>
      </p:sp>
      <p:pic>
        <p:nvPicPr>
          <p:cNvPr id="17" name="Google Shape;460;p47">
            <a:extLst>
              <a:ext uri="{FF2B5EF4-FFF2-40B4-BE49-F238E27FC236}">
                <a16:creationId xmlns:a16="http://schemas.microsoft.com/office/drawing/2014/main" id="{80EC1B78-CFDE-41C4-9B7B-A06E80F91CE6}"/>
              </a:ext>
            </a:extLst>
          </p:cNvPr>
          <p:cNvPicPr preferRelativeResize="0"/>
          <p:nvPr/>
        </p:nvPicPr>
        <p:blipFill rotWithShape="1">
          <a:blip r:embed="rId3">
            <a:alphaModFix/>
          </a:blip>
          <a:srcRect/>
          <a:stretch/>
        </p:blipFill>
        <p:spPr>
          <a:xfrm>
            <a:off x="5473151" y="2827443"/>
            <a:ext cx="6222406" cy="3487215"/>
          </a:xfrm>
          <a:prstGeom prst="rect">
            <a:avLst/>
          </a:prstGeom>
          <a:noFill/>
          <a:ln w="9525" cap="flat" cmpd="sng">
            <a:solidFill>
              <a:schemeClr val="dk1"/>
            </a:solidFill>
            <a:prstDash val="solid"/>
            <a:round/>
            <a:headEnd type="none" w="sm" len="sm"/>
            <a:tailEnd type="none" w="sm" len="sm"/>
          </a:ln>
        </p:spPr>
      </p:pic>
      <p:sp>
        <p:nvSpPr>
          <p:cNvPr id="18" name="Google Shape;462;p47">
            <a:extLst>
              <a:ext uri="{FF2B5EF4-FFF2-40B4-BE49-F238E27FC236}">
                <a16:creationId xmlns:a16="http://schemas.microsoft.com/office/drawing/2014/main" id="{83C68C3E-FCAC-4BA0-B194-78C68999437D}"/>
              </a:ext>
            </a:extLst>
          </p:cNvPr>
          <p:cNvSpPr txBox="1">
            <a:spLocks noGrp="1"/>
          </p:cNvSpPr>
          <p:nvPr>
            <p:ph type="body" idx="1"/>
          </p:nvPr>
        </p:nvSpPr>
        <p:spPr>
          <a:xfrm>
            <a:off x="605980" y="1138159"/>
            <a:ext cx="11195495" cy="1645899"/>
          </a:xfrm>
          <a:prstGeom prst="rect">
            <a:avLst/>
          </a:prstGeom>
          <a:noFill/>
          <a:ln>
            <a:noFill/>
          </a:ln>
        </p:spPr>
        <p:txBody>
          <a:bodyPr spcFirstLastPara="1" wrap="square" lIns="91425" tIns="45700" rIns="91425" bIns="45700" anchor="t" anchorCtr="0">
            <a:normAutofit/>
          </a:bodyPr>
          <a:lstStyle/>
          <a:p>
            <a:pPr marL="177800" lvl="0" indent="0" algn="l" rtl="0">
              <a:lnSpc>
                <a:spcPct val="90000"/>
              </a:lnSpc>
              <a:spcBef>
                <a:spcPts val="0"/>
              </a:spcBef>
              <a:spcAft>
                <a:spcPts val="0"/>
              </a:spcAft>
              <a:buSzPts val="2800"/>
              <a:buNone/>
            </a:pPr>
            <a:r>
              <a:rPr lang="ko-KR" sz="1800" b="1" dirty="0"/>
              <a:t>OCP</a:t>
            </a:r>
            <a:r>
              <a:rPr lang="ko-KR" sz="1800" dirty="0"/>
              <a:t> :</a:t>
            </a:r>
            <a:endParaRPr dirty="0"/>
          </a:p>
          <a:p>
            <a:pPr marL="177800" lvl="0" indent="0" algn="l" rtl="0">
              <a:lnSpc>
                <a:spcPct val="90000"/>
              </a:lnSpc>
              <a:spcBef>
                <a:spcPts val="0"/>
              </a:spcBef>
              <a:spcAft>
                <a:spcPts val="0"/>
              </a:spcAft>
              <a:buSzPts val="2800"/>
              <a:buNone/>
            </a:pPr>
            <a:r>
              <a:rPr lang="ko-KR" sz="1800" dirty="0" err="1"/>
              <a:t>Test</a:t>
            </a:r>
            <a:r>
              <a:rPr lang="ko-KR" sz="1800" dirty="0"/>
              <a:t> </a:t>
            </a:r>
            <a:r>
              <a:rPr lang="ko-KR" sz="1800" dirty="0" err="1"/>
              <a:t>Scenario</a:t>
            </a:r>
            <a:r>
              <a:rPr lang="ko-KR" sz="1800" dirty="0"/>
              <a:t> 기능을 구현하다가 </a:t>
            </a:r>
            <a:r>
              <a:rPr lang="ko-KR" sz="1800" dirty="0" err="1"/>
              <a:t>Test</a:t>
            </a:r>
            <a:r>
              <a:rPr lang="ko-KR" sz="1800" dirty="0"/>
              <a:t> </a:t>
            </a:r>
            <a:r>
              <a:rPr lang="ko-KR" sz="1800" dirty="0" err="1"/>
              <a:t>Scenario</a:t>
            </a:r>
            <a:r>
              <a:rPr lang="ko-KR" sz="1800" dirty="0"/>
              <a:t> 기능이 추가될 수 있다고 생각하여</a:t>
            </a:r>
            <a:br>
              <a:rPr lang="ko-KR" sz="1800" dirty="0"/>
            </a:br>
            <a:r>
              <a:rPr lang="ko-KR" sz="1800" dirty="0" err="1"/>
              <a:t>OCP를</a:t>
            </a:r>
            <a:r>
              <a:rPr lang="ko-KR" sz="1800" dirty="0"/>
              <a:t> 만족할 수 있게끔, 인터페이스를 분리하고 공통 부분을 </a:t>
            </a:r>
            <a:r>
              <a:rPr lang="ko-KR" sz="1800" dirty="0" err="1"/>
              <a:t>abstract</a:t>
            </a:r>
            <a:r>
              <a:rPr lang="ko-KR" sz="1800" dirty="0"/>
              <a:t> 클래스로 구현하였습니다.</a:t>
            </a:r>
            <a:endParaRPr dirty="0"/>
          </a:p>
          <a:p>
            <a:pPr marL="177800" lvl="0" indent="0" algn="l" rtl="0">
              <a:lnSpc>
                <a:spcPct val="90000"/>
              </a:lnSpc>
              <a:spcBef>
                <a:spcPts val="0"/>
              </a:spcBef>
              <a:spcAft>
                <a:spcPts val="0"/>
              </a:spcAft>
              <a:buSzPts val="2800"/>
              <a:buNone/>
            </a:pPr>
            <a:endParaRPr sz="1800" dirty="0"/>
          </a:p>
          <a:p>
            <a:pPr marL="177800" lvl="0" indent="0" algn="l" rtl="0">
              <a:lnSpc>
                <a:spcPct val="90000"/>
              </a:lnSpc>
              <a:spcBef>
                <a:spcPts val="0"/>
              </a:spcBef>
              <a:spcAft>
                <a:spcPts val="0"/>
              </a:spcAft>
              <a:buSzPts val="2800"/>
              <a:buNone/>
            </a:pPr>
            <a:r>
              <a:rPr lang="ko-KR" sz="1800" b="1" dirty="0" err="1"/>
              <a:t>Factory</a:t>
            </a:r>
            <a:r>
              <a:rPr lang="ko-KR" sz="1800" b="1" dirty="0"/>
              <a:t> 패턴 :</a:t>
            </a:r>
            <a:endParaRPr dirty="0"/>
          </a:p>
          <a:p>
            <a:pPr marL="177800" lvl="0" indent="0" algn="l" rtl="0">
              <a:lnSpc>
                <a:spcPct val="90000"/>
              </a:lnSpc>
              <a:spcBef>
                <a:spcPts val="0"/>
              </a:spcBef>
              <a:spcAft>
                <a:spcPts val="0"/>
              </a:spcAft>
              <a:buSzPts val="2800"/>
              <a:buNone/>
            </a:pPr>
            <a:r>
              <a:rPr lang="ko-KR" sz="1800" dirty="0" err="1"/>
              <a:t>OCP로</a:t>
            </a:r>
            <a:r>
              <a:rPr lang="ko-KR" sz="1800" dirty="0"/>
              <a:t> 여러 개로 구현된 </a:t>
            </a:r>
            <a:r>
              <a:rPr lang="ko-KR" sz="1800" dirty="0" err="1"/>
              <a:t>Concrete</a:t>
            </a:r>
            <a:r>
              <a:rPr lang="ko-KR" sz="1800" dirty="0"/>
              <a:t> </a:t>
            </a:r>
            <a:r>
              <a:rPr lang="ko-KR" sz="1800" dirty="0" err="1"/>
              <a:t>Class들을</a:t>
            </a:r>
            <a:r>
              <a:rPr lang="ko-KR" sz="1800" dirty="0"/>
              <a:t> 실사용하기 편리하도록 </a:t>
            </a:r>
            <a:r>
              <a:rPr lang="ko-KR" sz="1800" dirty="0" err="1"/>
              <a:t>Factory</a:t>
            </a:r>
            <a:r>
              <a:rPr lang="ko-KR" sz="1800" dirty="0"/>
              <a:t> 패턴을 사용하였습니다.</a:t>
            </a:r>
            <a:endParaRPr dirty="0"/>
          </a:p>
          <a:p>
            <a:pPr marL="177800" lvl="0" indent="0" algn="l" rtl="0">
              <a:lnSpc>
                <a:spcPct val="90000"/>
              </a:lnSpc>
              <a:spcBef>
                <a:spcPts val="0"/>
              </a:spcBef>
              <a:spcAft>
                <a:spcPts val="0"/>
              </a:spcAft>
              <a:buSzPts val="2800"/>
              <a:buNone/>
            </a:pPr>
            <a:endParaRPr sz="1800" dirty="0"/>
          </a:p>
        </p:txBody>
      </p:sp>
      <p:sp>
        <p:nvSpPr>
          <p:cNvPr id="19" name="Google Shape;463;p47">
            <a:extLst>
              <a:ext uri="{FF2B5EF4-FFF2-40B4-BE49-F238E27FC236}">
                <a16:creationId xmlns:a16="http://schemas.microsoft.com/office/drawing/2014/main" id="{4E2C76CA-187D-4079-AFD1-D71630925F7A}"/>
              </a:ext>
            </a:extLst>
          </p:cNvPr>
          <p:cNvSpPr txBox="1"/>
          <p:nvPr/>
        </p:nvSpPr>
        <p:spPr>
          <a:xfrm>
            <a:off x="941860" y="4327108"/>
            <a:ext cx="1104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800" b="1" i="0" u="none" strike="noStrike" cap="none">
                <a:solidFill>
                  <a:schemeClr val="dk1"/>
                </a:solidFill>
                <a:latin typeface="Malgun Gothic"/>
                <a:ea typeface="Malgun Gothic"/>
                <a:cs typeface="Malgun Gothic"/>
                <a:sym typeface="Malgun Gothic"/>
              </a:rPr>
              <a:t>AS-IS</a:t>
            </a:r>
            <a:endParaRPr sz="1800" b="1">
              <a:solidFill>
                <a:schemeClr val="dk1"/>
              </a:solidFill>
              <a:latin typeface="Malgun Gothic"/>
              <a:ea typeface="Malgun Gothic"/>
              <a:cs typeface="Malgun Gothic"/>
              <a:sym typeface="Malgun Gothic"/>
            </a:endParaRPr>
          </a:p>
        </p:txBody>
      </p:sp>
      <p:pic>
        <p:nvPicPr>
          <p:cNvPr id="20" name="Google Shape;464;p47">
            <a:extLst>
              <a:ext uri="{FF2B5EF4-FFF2-40B4-BE49-F238E27FC236}">
                <a16:creationId xmlns:a16="http://schemas.microsoft.com/office/drawing/2014/main" id="{061B7235-B44A-4C38-9445-E47C4C9561D6}"/>
              </a:ext>
            </a:extLst>
          </p:cNvPr>
          <p:cNvPicPr preferRelativeResize="0"/>
          <p:nvPr/>
        </p:nvPicPr>
        <p:blipFill rotWithShape="1">
          <a:blip r:embed="rId4">
            <a:alphaModFix/>
          </a:blip>
          <a:srcRect/>
          <a:stretch/>
        </p:blipFill>
        <p:spPr>
          <a:xfrm>
            <a:off x="1868044" y="3931821"/>
            <a:ext cx="2105025" cy="1247775"/>
          </a:xfrm>
          <a:prstGeom prst="rect">
            <a:avLst/>
          </a:prstGeom>
          <a:noFill/>
          <a:ln>
            <a:noFill/>
          </a:ln>
        </p:spPr>
      </p:pic>
      <p:sp>
        <p:nvSpPr>
          <p:cNvPr id="21" name="Google Shape;465;p47">
            <a:extLst>
              <a:ext uri="{FF2B5EF4-FFF2-40B4-BE49-F238E27FC236}">
                <a16:creationId xmlns:a16="http://schemas.microsoft.com/office/drawing/2014/main" id="{3A3F7315-85BA-4C2D-AFA4-146E0A7E877E}"/>
              </a:ext>
            </a:extLst>
          </p:cNvPr>
          <p:cNvSpPr txBox="1"/>
          <p:nvPr/>
        </p:nvSpPr>
        <p:spPr>
          <a:xfrm>
            <a:off x="5524501" y="4346843"/>
            <a:ext cx="1104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800" b="1">
                <a:solidFill>
                  <a:schemeClr val="dk1"/>
                </a:solidFill>
                <a:latin typeface="Malgun Gothic"/>
                <a:ea typeface="Malgun Gothic"/>
                <a:cs typeface="Malgun Gothic"/>
                <a:sym typeface="Malgun Gothic"/>
              </a:rPr>
              <a:t>TO-BE</a:t>
            </a:r>
            <a:endParaRPr sz="1800" b="1">
              <a:solidFill>
                <a:schemeClr val="dk1"/>
              </a:solidFill>
              <a:latin typeface="Malgun Gothic"/>
              <a:ea typeface="Malgun Gothic"/>
              <a:cs typeface="Malgun Gothic"/>
              <a:sym typeface="Malgun Gothic"/>
            </a:endParaRPr>
          </a:p>
        </p:txBody>
      </p:sp>
      <p:sp>
        <p:nvSpPr>
          <p:cNvPr id="22" name="Google Shape;466;p47">
            <a:extLst>
              <a:ext uri="{FF2B5EF4-FFF2-40B4-BE49-F238E27FC236}">
                <a16:creationId xmlns:a16="http://schemas.microsoft.com/office/drawing/2014/main" id="{51FB87C5-2285-4D01-9B49-8EE879903EFE}"/>
              </a:ext>
            </a:extLst>
          </p:cNvPr>
          <p:cNvSpPr/>
          <p:nvPr/>
        </p:nvSpPr>
        <p:spPr>
          <a:xfrm>
            <a:off x="4123183" y="4327108"/>
            <a:ext cx="1123950" cy="361950"/>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23" name="Google Shape;467;p47">
            <a:extLst>
              <a:ext uri="{FF2B5EF4-FFF2-40B4-BE49-F238E27FC236}">
                <a16:creationId xmlns:a16="http://schemas.microsoft.com/office/drawing/2014/main" id="{CF46FC0E-BA96-4E50-B86C-F3AB84178D6F}"/>
              </a:ext>
            </a:extLst>
          </p:cNvPr>
          <p:cNvSpPr/>
          <p:nvPr/>
        </p:nvSpPr>
        <p:spPr>
          <a:xfrm>
            <a:off x="941860" y="3717508"/>
            <a:ext cx="3106266" cy="1645899"/>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6"/>
          <p:cNvSpPr txBox="1">
            <a:spLocks noGrp="1"/>
          </p:cNvSpPr>
          <p:nvPr>
            <p:ph type="title"/>
          </p:nvPr>
        </p:nvSpPr>
        <p:spPr>
          <a:xfrm>
            <a:off x="605980" y="310143"/>
            <a:ext cx="10515600" cy="649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Malgun Gothic"/>
              <a:buNone/>
            </a:pPr>
            <a:r>
              <a:rPr lang="ko-KR" altLang="ko-KR" dirty="0" err="1"/>
              <a:t>리팩토링</a:t>
            </a:r>
            <a:r>
              <a:rPr lang="ko-KR" altLang="ko-KR" dirty="0"/>
              <a:t> - </a:t>
            </a:r>
            <a:r>
              <a:rPr lang="ko-KR" altLang="ko-KR" dirty="0" err="1"/>
              <a:t>Singleton</a:t>
            </a:r>
            <a:r>
              <a:rPr lang="ko-KR" altLang="ko-KR" dirty="0"/>
              <a:t> 패턴</a:t>
            </a:r>
            <a:endParaRPr dirty="0"/>
          </a:p>
        </p:txBody>
      </p:sp>
      <p:sp>
        <p:nvSpPr>
          <p:cNvPr id="2" name="슬라이드 번호 개체 틀 1">
            <a:extLst>
              <a:ext uri="{FF2B5EF4-FFF2-40B4-BE49-F238E27FC236}">
                <a16:creationId xmlns:a16="http://schemas.microsoft.com/office/drawing/2014/main" id="{CD1A36BC-F2B8-48BB-AF0A-FBCB1405402B}"/>
              </a:ext>
            </a:extLst>
          </p:cNvPr>
          <p:cNvSpPr>
            <a:spLocks noGrp="1"/>
          </p:cNvSpPr>
          <p:nvPr>
            <p:ph type="sldNum" idx="12"/>
          </p:nvPr>
        </p:nvSpPr>
        <p:spPr>
          <a:xfrm>
            <a:off x="0" y="6304335"/>
            <a:ext cx="12192000" cy="365125"/>
          </a:xfrm>
        </p:spPr>
        <p:txBody>
          <a:bodyPr/>
          <a:lstStyle/>
          <a:p>
            <a:fld id="{00000000-1234-1234-1234-123412341234}" type="slidenum">
              <a:rPr lang="en-US" altLang="ko-KR" smtClean="0"/>
              <a:pPr/>
              <a:t>29</a:t>
            </a:fld>
            <a:r>
              <a:rPr lang="en-US" altLang="ko-KR"/>
              <a:t>/35</a:t>
            </a:r>
            <a:endParaRPr lang="ko-KR" altLang="en-US" dirty="0"/>
          </a:p>
        </p:txBody>
      </p:sp>
      <p:sp>
        <p:nvSpPr>
          <p:cNvPr id="20" name="Google Shape;473;p48">
            <a:extLst>
              <a:ext uri="{FF2B5EF4-FFF2-40B4-BE49-F238E27FC236}">
                <a16:creationId xmlns:a16="http://schemas.microsoft.com/office/drawing/2014/main" id="{971601ED-20CC-42ED-9853-14D1BC360C66}"/>
              </a:ext>
            </a:extLst>
          </p:cNvPr>
          <p:cNvSpPr txBox="1">
            <a:spLocks noGrp="1"/>
          </p:cNvSpPr>
          <p:nvPr>
            <p:ph type="body" idx="1"/>
          </p:nvPr>
        </p:nvSpPr>
        <p:spPr>
          <a:xfrm>
            <a:off x="388175" y="965100"/>
            <a:ext cx="11415600" cy="768300"/>
          </a:xfrm>
          <a:prstGeom prst="rect">
            <a:avLst/>
          </a:prstGeom>
          <a:noFill/>
          <a:ln>
            <a:noFill/>
          </a:ln>
        </p:spPr>
        <p:txBody>
          <a:bodyPr spcFirstLastPara="1" wrap="square" lIns="91425" tIns="45700" rIns="91425" bIns="45700" anchor="t" anchorCtr="0">
            <a:normAutofit/>
          </a:bodyPr>
          <a:lstStyle/>
          <a:p>
            <a:pPr marL="635000" lvl="0" indent="-457200" algn="l" rtl="0">
              <a:lnSpc>
                <a:spcPct val="90000"/>
              </a:lnSpc>
              <a:spcBef>
                <a:spcPts val="0"/>
              </a:spcBef>
              <a:spcAft>
                <a:spcPts val="0"/>
              </a:spcAft>
              <a:buSzPts val="2800"/>
              <a:buChar char="•"/>
            </a:pPr>
            <a:r>
              <a:rPr lang="ko-KR" sz="1800" dirty="0"/>
              <a:t>기존에는 앞선 </a:t>
            </a:r>
            <a:r>
              <a:rPr lang="ko-KR" sz="1800" dirty="0" err="1"/>
              <a:t>Factory</a:t>
            </a:r>
            <a:r>
              <a:rPr lang="ko-KR" sz="1800" dirty="0"/>
              <a:t> 방식을 통해 매번 </a:t>
            </a:r>
            <a:r>
              <a:rPr lang="ko-KR" sz="1800" dirty="0" err="1"/>
              <a:t>Concrete</a:t>
            </a:r>
            <a:r>
              <a:rPr lang="ko-KR" sz="1800" dirty="0"/>
              <a:t> </a:t>
            </a:r>
            <a:r>
              <a:rPr lang="ko-KR" sz="1800" dirty="0" err="1"/>
              <a:t>TestScenario</a:t>
            </a:r>
            <a:r>
              <a:rPr lang="ko-KR" sz="1800" dirty="0"/>
              <a:t> 객체를 생성하고 있었으나,</a:t>
            </a:r>
            <a:br>
              <a:rPr lang="ko-KR" sz="1800" dirty="0"/>
            </a:br>
            <a:r>
              <a:rPr lang="ko-KR" sz="1800" dirty="0"/>
              <a:t>해당 객체가 매번 새로 </a:t>
            </a:r>
            <a:r>
              <a:rPr lang="ko-KR" sz="1800" dirty="0" err="1"/>
              <a:t>생성되어야할</a:t>
            </a:r>
            <a:r>
              <a:rPr lang="ko-KR" sz="1800" dirty="0"/>
              <a:t> 필요가 없음을 발견하고 </a:t>
            </a:r>
            <a:r>
              <a:rPr lang="ko-KR" sz="1800" dirty="0" err="1"/>
              <a:t>Singleton으로</a:t>
            </a:r>
            <a:r>
              <a:rPr lang="ko-KR" sz="1800" dirty="0"/>
              <a:t> </a:t>
            </a:r>
            <a:r>
              <a:rPr lang="ko-KR" sz="1800" dirty="0" err="1"/>
              <a:t>리팩토링</a:t>
            </a:r>
            <a:r>
              <a:rPr lang="ko-KR" sz="1800" dirty="0"/>
              <a:t> 진행하였습니다.</a:t>
            </a:r>
            <a:endParaRPr sz="1800" dirty="0"/>
          </a:p>
        </p:txBody>
      </p:sp>
      <p:pic>
        <p:nvPicPr>
          <p:cNvPr id="21" name="Google Shape;474;p48">
            <a:extLst>
              <a:ext uri="{FF2B5EF4-FFF2-40B4-BE49-F238E27FC236}">
                <a16:creationId xmlns:a16="http://schemas.microsoft.com/office/drawing/2014/main" id="{49E644CF-C8AD-4929-95F3-3AFC6E69F45D}"/>
              </a:ext>
            </a:extLst>
          </p:cNvPr>
          <p:cNvPicPr preferRelativeResize="0"/>
          <p:nvPr/>
        </p:nvPicPr>
        <p:blipFill rotWithShape="1">
          <a:blip r:embed="rId3">
            <a:alphaModFix/>
          </a:blip>
          <a:srcRect/>
          <a:stretch/>
        </p:blipFill>
        <p:spPr>
          <a:xfrm>
            <a:off x="6362633" y="4562150"/>
            <a:ext cx="5417173" cy="1606695"/>
          </a:xfrm>
          <a:prstGeom prst="rect">
            <a:avLst/>
          </a:prstGeom>
          <a:noFill/>
          <a:ln>
            <a:noFill/>
          </a:ln>
        </p:spPr>
      </p:pic>
      <p:pic>
        <p:nvPicPr>
          <p:cNvPr id="22" name="Google Shape;475;p48">
            <a:extLst>
              <a:ext uri="{FF2B5EF4-FFF2-40B4-BE49-F238E27FC236}">
                <a16:creationId xmlns:a16="http://schemas.microsoft.com/office/drawing/2014/main" id="{87096C93-4856-4C73-B9C7-6D874CF342D3}"/>
              </a:ext>
            </a:extLst>
          </p:cNvPr>
          <p:cNvPicPr preferRelativeResize="0"/>
          <p:nvPr/>
        </p:nvPicPr>
        <p:blipFill rotWithShape="1">
          <a:blip r:embed="rId4">
            <a:alphaModFix/>
          </a:blip>
          <a:srcRect/>
          <a:stretch/>
        </p:blipFill>
        <p:spPr>
          <a:xfrm>
            <a:off x="319266" y="2197720"/>
            <a:ext cx="5698520" cy="1856506"/>
          </a:xfrm>
          <a:prstGeom prst="rect">
            <a:avLst/>
          </a:prstGeom>
          <a:noFill/>
          <a:ln>
            <a:noFill/>
          </a:ln>
        </p:spPr>
      </p:pic>
      <p:pic>
        <p:nvPicPr>
          <p:cNvPr id="23" name="Google Shape;476;p48">
            <a:extLst>
              <a:ext uri="{FF2B5EF4-FFF2-40B4-BE49-F238E27FC236}">
                <a16:creationId xmlns:a16="http://schemas.microsoft.com/office/drawing/2014/main" id="{450CA4DD-7178-47D8-ABC8-6992C306C1E2}"/>
              </a:ext>
            </a:extLst>
          </p:cNvPr>
          <p:cNvPicPr preferRelativeResize="0"/>
          <p:nvPr/>
        </p:nvPicPr>
        <p:blipFill rotWithShape="1">
          <a:blip r:embed="rId5">
            <a:alphaModFix/>
          </a:blip>
          <a:srcRect/>
          <a:stretch/>
        </p:blipFill>
        <p:spPr>
          <a:xfrm>
            <a:off x="6362633" y="1848434"/>
            <a:ext cx="5545161" cy="2553688"/>
          </a:xfrm>
          <a:prstGeom prst="rect">
            <a:avLst/>
          </a:prstGeom>
          <a:noFill/>
          <a:ln>
            <a:noFill/>
          </a:ln>
        </p:spPr>
      </p:pic>
      <p:sp>
        <p:nvSpPr>
          <p:cNvPr id="24" name="Google Shape;477;p48">
            <a:extLst>
              <a:ext uri="{FF2B5EF4-FFF2-40B4-BE49-F238E27FC236}">
                <a16:creationId xmlns:a16="http://schemas.microsoft.com/office/drawing/2014/main" id="{159743A0-C673-401A-A885-4183350F24E9}"/>
              </a:ext>
            </a:extLst>
          </p:cNvPr>
          <p:cNvSpPr/>
          <p:nvPr/>
        </p:nvSpPr>
        <p:spPr>
          <a:xfrm>
            <a:off x="159000" y="1986756"/>
            <a:ext cx="5937000" cy="3354203"/>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25" name="Google Shape;478;p48">
            <a:extLst>
              <a:ext uri="{FF2B5EF4-FFF2-40B4-BE49-F238E27FC236}">
                <a16:creationId xmlns:a16="http://schemas.microsoft.com/office/drawing/2014/main" id="{20293A5D-3712-413F-82A8-C461DE7479BD}"/>
              </a:ext>
            </a:extLst>
          </p:cNvPr>
          <p:cNvSpPr/>
          <p:nvPr/>
        </p:nvSpPr>
        <p:spPr>
          <a:xfrm flipH="1">
            <a:off x="6256266" y="1799339"/>
            <a:ext cx="5760600" cy="4478717"/>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pic>
        <p:nvPicPr>
          <p:cNvPr id="26" name="Google Shape;479;p48">
            <a:extLst>
              <a:ext uri="{FF2B5EF4-FFF2-40B4-BE49-F238E27FC236}">
                <a16:creationId xmlns:a16="http://schemas.microsoft.com/office/drawing/2014/main" id="{A4AF6F04-67CF-47F8-A458-BCC1889FA80D}"/>
              </a:ext>
            </a:extLst>
          </p:cNvPr>
          <p:cNvPicPr preferRelativeResize="0"/>
          <p:nvPr/>
        </p:nvPicPr>
        <p:blipFill rotWithShape="1">
          <a:blip r:embed="rId6">
            <a:alphaModFix/>
          </a:blip>
          <a:srcRect/>
          <a:stretch/>
        </p:blipFill>
        <p:spPr>
          <a:xfrm>
            <a:off x="319266" y="4246308"/>
            <a:ext cx="5592449" cy="898654"/>
          </a:xfrm>
          <a:prstGeom prst="rect">
            <a:avLst/>
          </a:prstGeom>
          <a:noFill/>
          <a:ln>
            <a:noFill/>
          </a:ln>
        </p:spPr>
      </p:pic>
      <p:sp>
        <p:nvSpPr>
          <p:cNvPr id="27" name="Google Shape;480;p48">
            <a:extLst>
              <a:ext uri="{FF2B5EF4-FFF2-40B4-BE49-F238E27FC236}">
                <a16:creationId xmlns:a16="http://schemas.microsoft.com/office/drawing/2014/main" id="{7E0AFAE6-0772-467E-92EF-0EE767D29AE0}"/>
              </a:ext>
            </a:extLst>
          </p:cNvPr>
          <p:cNvSpPr txBox="1"/>
          <p:nvPr/>
        </p:nvSpPr>
        <p:spPr>
          <a:xfrm>
            <a:off x="2829625" y="1594106"/>
            <a:ext cx="1104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800" b="1" dirty="0">
                <a:solidFill>
                  <a:schemeClr val="dk1"/>
                </a:solidFill>
                <a:latin typeface="Malgun Gothic"/>
                <a:ea typeface="Malgun Gothic"/>
                <a:cs typeface="Malgun Gothic"/>
                <a:sym typeface="Malgun Gothic"/>
              </a:rPr>
              <a:t>AS-IS</a:t>
            </a:r>
            <a:endParaRPr sz="1800" b="1" dirty="0">
              <a:solidFill>
                <a:schemeClr val="dk1"/>
              </a:solidFill>
              <a:latin typeface="Malgun Gothic"/>
              <a:ea typeface="Malgun Gothic"/>
              <a:cs typeface="Malgun Gothic"/>
              <a:sym typeface="Malgun Gothic"/>
            </a:endParaRPr>
          </a:p>
        </p:txBody>
      </p:sp>
      <p:sp>
        <p:nvSpPr>
          <p:cNvPr id="28" name="Google Shape;481;p48">
            <a:extLst>
              <a:ext uri="{FF2B5EF4-FFF2-40B4-BE49-F238E27FC236}">
                <a16:creationId xmlns:a16="http://schemas.microsoft.com/office/drawing/2014/main" id="{055D5262-5FB7-4100-A892-401B76979394}"/>
              </a:ext>
            </a:extLst>
          </p:cNvPr>
          <p:cNvSpPr txBox="1"/>
          <p:nvPr/>
        </p:nvSpPr>
        <p:spPr>
          <a:xfrm>
            <a:off x="8809925" y="1448469"/>
            <a:ext cx="1104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800" b="1">
                <a:solidFill>
                  <a:schemeClr val="dk1"/>
                </a:solidFill>
                <a:latin typeface="Malgun Gothic"/>
                <a:ea typeface="Malgun Gothic"/>
                <a:cs typeface="Malgun Gothic"/>
                <a:sym typeface="Malgun Gothic"/>
              </a:rPr>
              <a:t>TO-BE</a:t>
            </a:r>
            <a:endParaRPr sz="1800" b="1">
              <a:solidFill>
                <a:schemeClr val="dk1"/>
              </a:solidFill>
              <a:latin typeface="Malgun Gothic"/>
              <a:ea typeface="Malgun Gothic"/>
              <a:cs typeface="Malgun Gothic"/>
              <a:sym typeface="Malgun Gothic"/>
            </a:endParaRPr>
          </a:p>
        </p:txBody>
      </p:sp>
    </p:spTree>
    <p:extLst>
      <p:ext uri="{BB962C8B-B14F-4D97-AF65-F5344CB8AC3E}">
        <p14:creationId xmlns:p14="http://schemas.microsoft.com/office/powerpoint/2010/main" val="694202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605980" y="310143"/>
            <a:ext cx="10515600" cy="649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11111"/>
              <a:buFont typeface="Malgun Gothic"/>
              <a:buNone/>
            </a:pPr>
            <a:r>
              <a:rPr lang="ko-KR"/>
              <a:t>조원 소개 및 역할</a:t>
            </a:r>
            <a:endParaRPr/>
          </a:p>
        </p:txBody>
      </p:sp>
      <p:pic>
        <p:nvPicPr>
          <p:cNvPr id="153" name="Google Shape;153;p23"/>
          <p:cNvPicPr preferRelativeResize="0"/>
          <p:nvPr/>
        </p:nvPicPr>
        <p:blipFill rotWithShape="1">
          <a:blip r:embed="rId3">
            <a:alphaModFix/>
          </a:blip>
          <a:srcRect l="36516" t="9294" r="37089" b="65980"/>
          <a:stretch/>
        </p:blipFill>
        <p:spPr>
          <a:xfrm>
            <a:off x="617196" y="1264772"/>
            <a:ext cx="754237" cy="706545"/>
          </a:xfrm>
          <a:prstGeom prst="rect">
            <a:avLst/>
          </a:prstGeom>
          <a:noFill/>
          <a:ln>
            <a:noFill/>
          </a:ln>
        </p:spPr>
      </p:pic>
      <p:pic>
        <p:nvPicPr>
          <p:cNvPr id="154" name="Google Shape;154;p23"/>
          <p:cNvPicPr preferRelativeResize="0"/>
          <p:nvPr/>
        </p:nvPicPr>
        <p:blipFill rotWithShape="1">
          <a:blip r:embed="rId3">
            <a:alphaModFix/>
          </a:blip>
          <a:srcRect l="9452" t="35752" r="66491" b="39522"/>
          <a:stretch/>
        </p:blipFill>
        <p:spPr>
          <a:xfrm>
            <a:off x="656181" y="2154653"/>
            <a:ext cx="687429" cy="706517"/>
          </a:xfrm>
          <a:prstGeom prst="rect">
            <a:avLst/>
          </a:prstGeom>
          <a:noFill/>
          <a:ln>
            <a:noFill/>
          </a:ln>
        </p:spPr>
      </p:pic>
      <p:pic>
        <p:nvPicPr>
          <p:cNvPr id="155" name="Google Shape;155;p23"/>
          <p:cNvPicPr preferRelativeResize="0"/>
          <p:nvPr/>
        </p:nvPicPr>
        <p:blipFill rotWithShape="1">
          <a:blip r:embed="rId3">
            <a:alphaModFix/>
          </a:blip>
          <a:srcRect l="65585" t="36024" r="8688" b="39250"/>
          <a:stretch/>
        </p:blipFill>
        <p:spPr>
          <a:xfrm>
            <a:off x="641430" y="4871961"/>
            <a:ext cx="735149" cy="706517"/>
          </a:xfrm>
          <a:prstGeom prst="rect">
            <a:avLst/>
          </a:prstGeom>
          <a:noFill/>
          <a:ln>
            <a:noFill/>
          </a:ln>
        </p:spPr>
      </p:pic>
      <p:pic>
        <p:nvPicPr>
          <p:cNvPr id="156" name="Google Shape;156;p23"/>
          <p:cNvPicPr preferRelativeResize="0"/>
          <p:nvPr/>
        </p:nvPicPr>
        <p:blipFill rotWithShape="1">
          <a:blip r:embed="rId3">
            <a:alphaModFix/>
          </a:blip>
          <a:srcRect l="37184" t="60749" r="38090" b="12854"/>
          <a:stretch/>
        </p:blipFill>
        <p:spPr>
          <a:xfrm>
            <a:off x="642956" y="5761813"/>
            <a:ext cx="706545" cy="754266"/>
          </a:xfrm>
          <a:prstGeom prst="rect">
            <a:avLst/>
          </a:prstGeom>
          <a:noFill/>
          <a:ln>
            <a:noFill/>
          </a:ln>
        </p:spPr>
      </p:pic>
      <p:pic>
        <p:nvPicPr>
          <p:cNvPr id="157" name="Google Shape;157;p23"/>
          <p:cNvPicPr preferRelativeResize="0"/>
          <p:nvPr/>
        </p:nvPicPr>
        <p:blipFill rotWithShape="1">
          <a:blip r:embed="rId3">
            <a:alphaModFix/>
          </a:blip>
          <a:srcRect l="36397" t="35857" r="34438" b="39417"/>
          <a:stretch/>
        </p:blipFill>
        <p:spPr>
          <a:xfrm>
            <a:off x="604685" y="3044506"/>
            <a:ext cx="833390" cy="706517"/>
          </a:xfrm>
          <a:prstGeom prst="rect">
            <a:avLst/>
          </a:prstGeom>
          <a:noFill/>
          <a:ln>
            <a:noFill/>
          </a:ln>
        </p:spPr>
      </p:pic>
      <p:pic>
        <p:nvPicPr>
          <p:cNvPr id="158" name="Google Shape;158;p23"/>
          <p:cNvPicPr preferRelativeResize="0"/>
          <p:nvPr/>
        </p:nvPicPr>
        <p:blipFill rotWithShape="1">
          <a:blip r:embed="rId3">
            <a:alphaModFix/>
          </a:blip>
          <a:srcRect l="65208" t="60582" r="9064" b="13021"/>
          <a:stretch/>
        </p:blipFill>
        <p:spPr>
          <a:xfrm>
            <a:off x="629100" y="3934359"/>
            <a:ext cx="735149" cy="754266"/>
          </a:xfrm>
          <a:prstGeom prst="rect">
            <a:avLst/>
          </a:prstGeom>
          <a:noFill/>
          <a:ln>
            <a:noFill/>
          </a:ln>
        </p:spPr>
      </p:pic>
      <p:sp>
        <p:nvSpPr>
          <p:cNvPr id="159" name="Google Shape;159;p23"/>
          <p:cNvSpPr txBox="1"/>
          <p:nvPr/>
        </p:nvSpPr>
        <p:spPr>
          <a:xfrm>
            <a:off x="1493084" y="1437824"/>
            <a:ext cx="532229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1" i="0" u="none" strike="noStrike" cap="none">
                <a:solidFill>
                  <a:srgbClr val="000000"/>
                </a:solidFill>
                <a:latin typeface="Arial"/>
                <a:ea typeface="Arial"/>
                <a:cs typeface="Arial"/>
                <a:sym typeface="Arial"/>
              </a:rPr>
              <a:t>문선웅</a:t>
            </a:r>
            <a:r>
              <a:rPr lang="ko-KR" sz="1400" b="0" i="0" u="none" strike="noStrike" cap="none">
                <a:solidFill>
                  <a:srgbClr val="000000"/>
                </a:solidFill>
                <a:latin typeface="Arial"/>
                <a:ea typeface="Arial"/>
                <a:cs typeface="Arial"/>
                <a:sym typeface="Arial"/>
              </a:rPr>
              <a:t> 팀장, SSD Driver, Test Shell Test Script, Runner, Logger </a:t>
            </a:r>
            <a:endParaRPr/>
          </a:p>
        </p:txBody>
      </p:sp>
      <p:sp>
        <p:nvSpPr>
          <p:cNvPr id="160" name="Google Shape;160;p23"/>
          <p:cNvSpPr txBox="1"/>
          <p:nvPr/>
        </p:nvSpPr>
        <p:spPr>
          <a:xfrm>
            <a:off x="1493084" y="2323245"/>
            <a:ext cx="409759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1" i="0" u="none" strike="noStrike" cap="none">
                <a:solidFill>
                  <a:srgbClr val="000000"/>
                </a:solidFill>
                <a:latin typeface="Arial"/>
                <a:ea typeface="Arial"/>
                <a:cs typeface="Arial"/>
                <a:sym typeface="Arial"/>
              </a:rPr>
              <a:t>김도영</a:t>
            </a:r>
            <a:r>
              <a:rPr lang="ko-KR" sz="1400" b="0" i="0" u="none" strike="noStrike" cap="none">
                <a:solidFill>
                  <a:srgbClr val="000000"/>
                </a:solidFill>
                <a:latin typeface="Arial"/>
                <a:ea typeface="Arial"/>
                <a:cs typeface="Arial"/>
                <a:sym typeface="Arial"/>
              </a:rPr>
              <a:t> 발표자, Test Shell  Shell Main, Manager</a:t>
            </a:r>
            <a:endParaRPr sz="1400" b="0" i="0" u="none" strike="noStrike" cap="none">
              <a:solidFill>
                <a:srgbClr val="000000"/>
              </a:solidFill>
              <a:latin typeface="Arial"/>
              <a:ea typeface="Arial"/>
              <a:cs typeface="Arial"/>
              <a:sym typeface="Arial"/>
            </a:endParaRPr>
          </a:p>
        </p:txBody>
      </p:sp>
      <p:sp>
        <p:nvSpPr>
          <p:cNvPr id="161" name="Google Shape;161;p23"/>
          <p:cNvSpPr txBox="1"/>
          <p:nvPr/>
        </p:nvSpPr>
        <p:spPr>
          <a:xfrm>
            <a:off x="1493084" y="3213098"/>
            <a:ext cx="26340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1" i="0" u="none" strike="noStrike" cap="none">
                <a:solidFill>
                  <a:srgbClr val="000000"/>
                </a:solidFill>
                <a:latin typeface="Arial"/>
                <a:ea typeface="Arial"/>
                <a:cs typeface="Arial"/>
                <a:sym typeface="Arial"/>
              </a:rPr>
              <a:t>신주향</a:t>
            </a:r>
            <a:r>
              <a:rPr lang="ko-KR" sz="1400" b="0" i="0" u="none" strike="noStrike" cap="none">
                <a:solidFill>
                  <a:srgbClr val="000000"/>
                </a:solidFill>
                <a:latin typeface="Arial"/>
                <a:ea typeface="Arial"/>
                <a:cs typeface="Arial"/>
                <a:sym typeface="Arial"/>
              </a:rPr>
              <a:t> Test Shell  Processor  </a:t>
            </a:r>
            <a:endParaRPr/>
          </a:p>
        </p:txBody>
      </p:sp>
      <p:sp>
        <p:nvSpPr>
          <p:cNvPr id="162" name="Google Shape;162;p23"/>
          <p:cNvSpPr txBox="1"/>
          <p:nvPr/>
        </p:nvSpPr>
        <p:spPr>
          <a:xfrm>
            <a:off x="1493084" y="4126826"/>
            <a:ext cx="284244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1" i="0" u="none" strike="noStrike" cap="none">
                <a:solidFill>
                  <a:srgbClr val="000000"/>
                </a:solidFill>
                <a:latin typeface="Arial"/>
                <a:ea typeface="Arial"/>
                <a:cs typeface="Arial"/>
                <a:sym typeface="Arial"/>
              </a:rPr>
              <a:t>이유리</a:t>
            </a:r>
            <a:r>
              <a:rPr lang="ko-KR" sz="1400" b="0" i="0" u="none" strike="noStrike" cap="none">
                <a:solidFill>
                  <a:srgbClr val="000000"/>
                </a:solidFill>
                <a:latin typeface="Arial"/>
                <a:ea typeface="Arial"/>
                <a:cs typeface="Arial"/>
                <a:sym typeface="Arial"/>
              </a:rPr>
              <a:t> Test Shell Output, Runner</a:t>
            </a:r>
            <a:endParaRPr sz="1400" b="0" i="0" u="none" strike="noStrike" cap="none">
              <a:solidFill>
                <a:srgbClr val="000000"/>
              </a:solidFill>
              <a:latin typeface="Arial"/>
              <a:ea typeface="Arial"/>
              <a:cs typeface="Arial"/>
              <a:sym typeface="Arial"/>
            </a:endParaRPr>
          </a:p>
        </p:txBody>
      </p:sp>
      <p:sp>
        <p:nvSpPr>
          <p:cNvPr id="163" name="Google Shape;163;p23"/>
          <p:cNvSpPr txBox="1"/>
          <p:nvPr/>
        </p:nvSpPr>
        <p:spPr>
          <a:xfrm>
            <a:off x="1493084" y="4969226"/>
            <a:ext cx="206017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1" i="0" u="none" strike="noStrike" cap="none">
                <a:solidFill>
                  <a:srgbClr val="000000"/>
                </a:solidFill>
                <a:latin typeface="Arial"/>
                <a:ea typeface="Arial"/>
                <a:cs typeface="Arial"/>
                <a:sym typeface="Arial"/>
              </a:rPr>
              <a:t>이종원</a:t>
            </a:r>
            <a:r>
              <a:rPr lang="ko-KR" sz="1400" b="0" i="0" u="none" strike="noStrike" cap="none">
                <a:solidFill>
                  <a:srgbClr val="000000"/>
                </a:solidFill>
                <a:latin typeface="Arial"/>
                <a:ea typeface="Arial"/>
                <a:cs typeface="Arial"/>
                <a:sym typeface="Arial"/>
              </a:rPr>
              <a:t> SSD 설계 / 구현</a:t>
            </a:r>
            <a:endParaRPr/>
          </a:p>
        </p:txBody>
      </p:sp>
      <p:sp>
        <p:nvSpPr>
          <p:cNvPr id="164" name="Google Shape;164;p23"/>
          <p:cNvSpPr txBox="1"/>
          <p:nvPr/>
        </p:nvSpPr>
        <p:spPr>
          <a:xfrm>
            <a:off x="1493084" y="5954280"/>
            <a:ext cx="206017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ko-KR" sz="1400" b="1" i="0" u="none" strike="noStrike" cap="none">
                <a:solidFill>
                  <a:srgbClr val="000000"/>
                </a:solidFill>
                <a:latin typeface="Arial"/>
                <a:ea typeface="Arial"/>
                <a:cs typeface="Arial"/>
                <a:sym typeface="Arial"/>
              </a:rPr>
              <a:t>이현수</a:t>
            </a:r>
            <a:r>
              <a:rPr lang="ko-KR" sz="1400" b="0" i="0" u="none" strike="noStrike" cap="none">
                <a:solidFill>
                  <a:srgbClr val="000000"/>
                </a:solidFill>
                <a:latin typeface="Arial"/>
                <a:ea typeface="Arial"/>
                <a:cs typeface="Arial"/>
                <a:sym typeface="Arial"/>
              </a:rPr>
              <a:t> SSD 설계 / 구현</a:t>
            </a:r>
            <a:endParaRPr/>
          </a:p>
        </p:txBody>
      </p:sp>
      <p:cxnSp>
        <p:nvCxnSpPr>
          <p:cNvPr id="165" name="Google Shape;165;p23"/>
          <p:cNvCxnSpPr/>
          <p:nvPr/>
        </p:nvCxnSpPr>
        <p:spPr>
          <a:xfrm>
            <a:off x="6410227" y="2323245"/>
            <a:ext cx="0" cy="0"/>
          </a:xfrm>
          <a:prstGeom prst="straightConnector1">
            <a:avLst/>
          </a:prstGeom>
          <a:noFill/>
          <a:ln w="9525" cap="flat" cmpd="sng">
            <a:solidFill>
              <a:srgbClr val="115D81"/>
            </a:solidFill>
            <a:prstDash val="solid"/>
            <a:round/>
            <a:headEnd type="none" w="sm" len="sm"/>
            <a:tailEnd type="none" w="sm" len="sm"/>
          </a:ln>
        </p:spPr>
      </p:cxnSp>
      <p:sp>
        <p:nvSpPr>
          <p:cNvPr id="166" name="Google Shape;166;p23"/>
          <p:cNvSpPr/>
          <p:nvPr/>
        </p:nvSpPr>
        <p:spPr>
          <a:xfrm>
            <a:off x="8513941" y="1633873"/>
            <a:ext cx="1369756" cy="441080"/>
          </a:xfrm>
          <a:prstGeom prst="rect">
            <a:avLst/>
          </a:prstGeom>
          <a:solidFill>
            <a:srgbClr val="5ECB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o-KR" sz="1400" b="0" i="0" u="none" strike="noStrike" cap="none">
                <a:solidFill>
                  <a:srgbClr val="FFF2CC"/>
                </a:solidFill>
                <a:latin typeface="Arial"/>
                <a:ea typeface="Arial"/>
                <a:cs typeface="Arial"/>
                <a:sym typeface="Arial"/>
              </a:rPr>
              <a:t>SSD</a:t>
            </a:r>
            <a:endParaRPr sz="1400" b="0" i="0" u="none" strike="noStrike" cap="none">
              <a:solidFill>
                <a:srgbClr val="FFF2CC"/>
              </a:solidFill>
              <a:latin typeface="Arial"/>
              <a:ea typeface="Arial"/>
              <a:cs typeface="Arial"/>
              <a:sym typeface="Arial"/>
            </a:endParaRPr>
          </a:p>
        </p:txBody>
      </p:sp>
      <p:grpSp>
        <p:nvGrpSpPr>
          <p:cNvPr id="167" name="Google Shape;167;p23"/>
          <p:cNvGrpSpPr/>
          <p:nvPr/>
        </p:nvGrpSpPr>
        <p:grpSpPr>
          <a:xfrm>
            <a:off x="6601322" y="2487313"/>
            <a:ext cx="5194995" cy="441080"/>
            <a:chOff x="710505" y="1742595"/>
            <a:chExt cx="5194995" cy="441080"/>
          </a:xfrm>
        </p:grpSpPr>
        <p:sp>
          <p:nvSpPr>
            <p:cNvPr id="168" name="Google Shape;168;p23"/>
            <p:cNvSpPr/>
            <p:nvPr/>
          </p:nvSpPr>
          <p:spPr>
            <a:xfrm>
              <a:off x="710505" y="1742595"/>
              <a:ext cx="1164015" cy="441080"/>
            </a:xfrm>
            <a:prstGeom prst="rect">
              <a:avLst/>
            </a:prstGeom>
            <a:solidFill>
              <a:srgbClr val="5ECB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o-KR" sz="1400" b="0" i="0" u="none" strike="noStrike" cap="none">
                  <a:solidFill>
                    <a:schemeClr val="lt1"/>
                  </a:solidFill>
                  <a:latin typeface="Arial"/>
                  <a:ea typeface="Arial"/>
                  <a:cs typeface="Arial"/>
                  <a:sym typeface="Arial"/>
                </a:rPr>
                <a:t>Driver</a:t>
              </a:r>
              <a:endParaRPr sz="1400" b="0" i="0" u="none" strike="noStrike" cap="none">
                <a:solidFill>
                  <a:schemeClr val="lt1"/>
                </a:solidFill>
                <a:latin typeface="Arial"/>
                <a:ea typeface="Arial"/>
                <a:cs typeface="Arial"/>
                <a:sym typeface="Arial"/>
              </a:endParaRPr>
            </a:p>
          </p:txBody>
        </p:sp>
        <p:sp>
          <p:nvSpPr>
            <p:cNvPr id="169" name="Google Shape;169;p23"/>
            <p:cNvSpPr/>
            <p:nvPr/>
          </p:nvSpPr>
          <p:spPr>
            <a:xfrm>
              <a:off x="2054165" y="1742595"/>
              <a:ext cx="1164015" cy="441080"/>
            </a:xfrm>
            <a:prstGeom prst="rect">
              <a:avLst/>
            </a:prstGeom>
            <a:solidFill>
              <a:srgbClr val="5ECB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o-KR" sz="1400" b="0" i="0" u="none" strike="noStrike" cap="none">
                  <a:solidFill>
                    <a:schemeClr val="lt1"/>
                  </a:solidFill>
                  <a:latin typeface="Arial"/>
                  <a:ea typeface="Arial"/>
                  <a:cs typeface="Arial"/>
                  <a:sym typeface="Arial"/>
                </a:rPr>
                <a:t>Manager</a:t>
              </a:r>
              <a:endParaRPr sz="1400" b="0" i="0" u="none" strike="noStrike" cap="none">
                <a:solidFill>
                  <a:schemeClr val="lt1"/>
                </a:solidFill>
                <a:latin typeface="Arial"/>
                <a:ea typeface="Arial"/>
                <a:cs typeface="Arial"/>
                <a:sym typeface="Arial"/>
              </a:endParaRPr>
            </a:p>
          </p:txBody>
        </p:sp>
        <p:sp>
          <p:nvSpPr>
            <p:cNvPr id="170" name="Google Shape;170;p23"/>
            <p:cNvSpPr/>
            <p:nvPr/>
          </p:nvSpPr>
          <p:spPr>
            <a:xfrm>
              <a:off x="3397825" y="1742595"/>
              <a:ext cx="1164015" cy="441080"/>
            </a:xfrm>
            <a:prstGeom prst="rect">
              <a:avLst/>
            </a:prstGeom>
            <a:solidFill>
              <a:srgbClr val="5ECB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o-KR" sz="1400" b="0" i="0" u="none" strike="noStrike" cap="none">
                  <a:solidFill>
                    <a:schemeClr val="lt1"/>
                  </a:solidFill>
                  <a:latin typeface="Arial"/>
                  <a:ea typeface="Arial"/>
                  <a:cs typeface="Arial"/>
                  <a:sym typeface="Arial"/>
                </a:rPr>
                <a:t>Operator</a:t>
              </a:r>
              <a:endParaRPr sz="1400" b="0" i="0" u="none" strike="noStrike" cap="none">
                <a:solidFill>
                  <a:schemeClr val="lt1"/>
                </a:solidFill>
                <a:latin typeface="Arial"/>
                <a:ea typeface="Arial"/>
                <a:cs typeface="Arial"/>
                <a:sym typeface="Arial"/>
              </a:endParaRPr>
            </a:p>
          </p:txBody>
        </p:sp>
        <p:sp>
          <p:nvSpPr>
            <p:cNvPr id="171" name="Google Shape;171;p23"/>
            <p:cNvSpPr/>
            <p:nvPr/>
          </p:nvSpPr>
          <p:spPr>
            <a:xfrm>
              <a:off x="4741485" y="1742595"/>
              <a:ext cx="1164015" cy="441080"/>
            </a:xfrm>
            <a:prstGeom prst="rect">
              <a:avLst/>
            </a:prstGeom>
            <a:solidFill>
              <a:srgbClr val="5ECB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o-KR" sz="1400" b="0" i="0" u="none" strike="noStrike" cap="none">
                  <a:solidFill>
                    <a:schemeClr val="lt1"/>
                  </a:solidFill>
                  <a:latin typeface="Arial"/>
                  <a:ea typeface="Arial"/>
                  <a:cs typeface="Arial"/>
                  <a:sym typeface="Arial"/>
                </a:rPr>
                <a:t>Buffer</a:t>
              </a:r>
              <a:endParaRPr sz="1400" b="0" i="0" u="none" strike="noStrike" cap="none">
                <a:solidFill>
                  <a:schemeClr val="lt1"/>
                </a:solidFill>
                <a:latin typeface="Arial"/>
                <a:ea typeface="Arial"/>
                <a:cs typeface="Arial"/>
                <a:sym typeface="Arial"/>
              </a:endParaRPr>
            </a:p>
          </p:txBody>
        </p:sp>
      </p:grpSp>
      <p:sp>
        <p:nvSpPr>
          <p:cNvPr id="172" name="Google Shape;172;p23"/>
          <p:cNvSpPr/>
          <p:nvPr/>
        </p:nvSpPr>
        <p:spPr>
          <a:xfrm>
            <a:off x="7260103" y="3782713"/>
            <a:ext cx="1369756" cy="441080"/>
          </a:xfrm>
          <a:prstGeom prst="rect">
            <a:avLst/>
          </a:prstGeom>
          <a:solidFill>
            <a:srgbClr val="43AF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o-KR" sz="1400" b="0" i="0" u="none" strike="noStrike" cap="none">
                <a:solidFill>
                  <a:srgbClr val="FFF2CC"/>
                </a:solidFill>
                <a:latin typeface="Arial"/>
                <a:ea typeface="Arial"/>
                <a:cs typeface="Arial"/>
                <a:sym typeface="Arial"/>
              </a:rPr>
              <a:t>Shell</a:t>
            </a:r>
            <a:endParaRPr sz="1400" b="0" i="0" u="none" strike="noStrike" cap="none">
              <a:solidFill>
                <a:srgbClr val="FFF2CC"/>
              </a:solidFill>
              <a:latin typeface="Arial"/>
              <a:ea typeface="Arial"/>
              <a:cs typeface="Arial"/>
              <a:sym typeface="Arial"/>
            </a:endParaRPr>
          </a:p>
        </p:txBody>
      </p:sp>
      <p:sp>
        <p:nvSpPr>
          <p:cNvPr id="173" name="Google Shape;173;p23"/>
          <p:cNvSpPr/>
          <p:nvPr/>
        </p:nvSpPr>
        <p:spPr>
          <a:xfrm>
            <a:off x="7362973" y="5397943"/>
            <a:ext cx="1164015" cy="441080"/>
          </a:xfrm>
          <a:prstGeom prst="rect">
            <a:avLst/>
          </a:prstGeom>
          <a:solidFill>
            <a:srgbClr val="43AF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o-KR" sz="1400" b="0" i="0" u="none" strike="noStrike" cap="none">
                <a:solidFill>
                  <a:schemeClr val="lt1"/>
                </a:solidFill>
                <a:latin typeface="Arial"/>
                <a:ea typeface="Arial"/>
                <a:cs typeface="Arial"/>
                <a:sym typeface="Arial"/>
              </a:rPr>
              <a:t>Test Script</a:t>
            </a:r>
            <a:endParaRPr sz="1400" b="0" i="0" u="none" strike="noStrike" cap="none">
              <a:solidFill>
                <a:schemeClr val="lt1"/>
              </a:solidFill>
              <a:latin typeface="Arial"/>
              <a:ea typeface="Arial"/>
              <a:cs typeface="Arial"/>
              <a:sym typeface="Arial"/>
            </a:endParaRPr>
          </a:p>
        </p:txBody>
      </p:sp>
      <p:cxnSp>
        <p:nvCxnSpPr>
          <p:cNvPr id="174" name="Google Shape;174;p23"/>
          <p:cNvCxnSpPr>
            <a:stCxn id="168" idx="0"/>
            <a:endCxn id="171" idx="0"/>
          </p:cNvCxnSpPr>
          <p:nvPr/>
        </p:nvCxnSpPr>
        <p:spPr>
          <a:xfrm rot="-5400000" flipH="1">
            <a:off x="9198580" y="472063"/>
            <a:ext cx="600" cy="4031100"/>
          </a:xfrm>
          <a:prstGeom prst="bentConnector3">
            <a:avLst>
              <a:gd name="adj1" fmla="val -37041667"/>
            </a:avLst>
          </a:prstGeom>
          <a:noFill/>
          <a:ln w="9525" cap="flat" cmpd="sng">
            <a:solidFill>
              <a:srgbClr val="115D81"/>
            </a:solidFill>
            <a:prstDash val="solid"/>
            <a:round/>
            <a:headEnd type="none" w="sm" len="sm"/>
            <a:tailEnd type="none" w="sm" len="sm"/>
          </a:ln>
        </p:spPr>
      </p:cxnSp>
      <p:cxnSp>
        <p:nvCxnSpPr>
          <p:cNvPr id="175" name="Google Shape;175;p23"/>
          <p:cNvCxnSpPr>
            <a:stCxn id="166" idx="2"/>
          </p:cNvCxnSpPr>
          <p:nvPr/>
        </p:nvCxnSpPr>
        <p:spPr>
          <a:xfrm>
            <a:off x="9198819" y="2074953"/>
            <a:ext cx="6300" cy="196800"/>
          </a:xfrm>
          <a:prstGeom prst="straightConnector1">
            <a:avLst/>
          </a:prstGeom>
          <a:noFill/>
          <a:ln w="9525" cap="flat" cmpd="sng">
            <a:solidFill>
              <a:srgbClr val="115D81"/>
            </a:solidFill>
            <a:prstDash val="solid"/>
            <a:round/>
            <a:headEnd type="none" w="sm" len="sm"/>
            <a:tailEnd type="none" w="sm" len="sm"/>
          </a:ln>
        </p:spPr>
      </p:cxnSp>
      <p:cxnSp>
        <p:nvCxnSpPr>
          <p:cNvPr id="176" name="Google Shape;176;p23"/>
          <p:cNvCxnSpPr>
            <a:stCxn id="169" idx="0"/>
          </p:cNvCxnSpPr>
          <p:nvPr/>
        </p:nvCxnSpPr>
        <p:spPr>
          <a:xfrm rot="10800000">
            <a:off x="8526990" y="2271913"/>
            <a:ext cx="0" cy="215400"/>
          </a:xfrm>
          <a:prstGeom prst="straightConnector1">
            <a:avLst/>
          </a:prstGeom>
          <a:noFill/>
          <a:ln w="9525" cap="flat" cmpd="sng">
            <a:solidFill>
              <a:srgbClr val="115D81"/>
            </a:solidFill>
            <a:prstDash val="solid"/>
            <a:round/>
            <a:headEnd type="none" w="sm" len="sm"/>
            <a:tailEnd type="none" w="sm" len="sm"/>
          </a:ln>
        </p:spPr>
      </p:cxnSp>
      <p:cxnSp>
        <p:nvCxnSpPr>
          <p:cNvPr id="177" name="Google Shape;177;p23"/>
          <p:cNvCxnSpPr>
            <a:stCxn id="170" idx="0"/>
          </p:cNvCxnSpPr>
          <p:nvPr/>
        </p:nvCxnSpPr>
        <p:spPr>
          <a:xfrm rot="10800000">
            <a:off x="9870650" y="2271913"/>
            <a:ext cx="0" cy="215400"/>
          </a:xfrm>
          <a:prstGeom prst="straightConnector1">
            <a:avLst/>
          </a:prstGeom>
          <a:noFill/>
          <a:ln w="9525" cap="flat" cmpd="sng">
            <a:solidFill>
              <a:srgbClr val="115D81"/>
            </a:solidFill>
            <a:prstDash val="solid"/>
            <a:round/>
            <a:headEnd type="none" w="sm" len="sm"/>
            <a:tailEnd type="none" w="sm" len="sm"/>
          </a:ln>
        </p:spPr>
      </p:cxnSp>
      <p:sp>
        <p:nvSpPr>
          <p:cNvPr id="178" name="Google Shape;178;p23"/>
          <p:cNvSpPr/>
          <p:nvPr/>
        </p:nvSpPr>
        <p:spPr>
          <a:xfrm>
            <a:off x="6601321" y="4590328"/>
            <a:ext cx="1164015" cy="441080"/>
          </a:xfrm>
          <a:prstGeom prst="rect">
            <a:avLst/>
          </a:prstGeom>
          <a:solidFill>
            <a:srgbClr val="43AF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o-KR" sz="1400" b="0" i="0" u="none" strike="noStrike" cap="none">
                <a:solidFill>
                  <a:schemeClr val="lt1"/>
                </a:solidFill>
                <a:latin typeface="Arial"/>
                <a:ea typeface="Arial"/>
                <a:cs typeface="Arial"/>
                <a:sym typeface="Arial"/>
              </a:rPr>
              <a:t>Runner</a:t>
            </a:r>
            <a:endParaRPr sz="1400" b="0" i="0" u="none" strike="noStrike" cap="none">
              <a:solidFill>
                <a:schemeClr val="lt1"/>
              </a:solidFill>
              <a:latin typeface="Arial"/>
              <a:ea typeface="Arial"/>
              <a:cs typeface="Arial"/>
              <a:sym typeface="Arial"/>
            </a:endParaRPr>
          </a:p>
        </p:txBody>
      </p:sp>
      <p:sp>
        <p:nvSpPr>
          <p:cNvPr id="179" name="Google Shape;179;p23"/>
          <p:cNvSpPr/>
          <p:nvPr/>
        </p:nvSpPr>
        <p:spPr>
          <a:xfrm>
            <a:off x="8124627" y="4590328"/>
            <a:ext cx="1164015" cy="441080"/>
          </a:xfrm>
          <a:prstGeom prst="rect">
            <a:avLst/>
          </a:prstGeom>
          <a:solidFill>
            <a:srgbClr val="43AF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o-KR" sz="1400" b="0" i="0" u="none" strike="noStrike" cap="none">
                <a:solidFill>
                  <a:schemeClr val="lt1"/>
                </a:solidFill>
                <a:latin typeface="Arial"/>
                <a:ea typeface="Arial"/>
                <a:cs typeface="Arial"/>
                <a:sym typeface="Arial"/>
              </a:rPr>
              <a:t>Test Shell</a:t>
            </a:r>
            <a:endParaRPr sz="1400" b="0" i="0" u="none" strike="noStrike" cap="none">
              <a:solidFill>
                <a:schemeClr val="lt1"/>
              </a:solidFill>
              <a:latin typeface="Arial"/>
              <a:ea typeface="Arial"/>
              <a:cs typeface="Arial"/>
              <a:sym typeface="Arial"/>
            </a:endParaRPr>
          </a:p>
        </p:txBody>
      </p:sp>
      <p:cxnSp>
        <p:nvCxnSpPr>
          <p:cNvPr id="180" name="Google Shape;180;p23"/>
          <p:cNvCxnSpPr>
            <a:stCxn id="178" idx="0"/>
            <a:endCxn id="179" idx="0"/>
          </p:cNvCxnSpPr>
          <p:nvPr/>
        </p:nvCxnSpPr>
        <p:spPr>
          <a:xfrm rot="-5400000" flipH="1">
            <a:off x="7944729" y="3828928"/>
            <a:ext cx="600" cy="1523400"/>
          </a:xfrm>
          <a:prstGeom prst="bentConnector3">
            <a:avLst>
              <a:gd name="adj1" fmla="val -28254667"/>
            </a:avLst>
          </a:prstGeom>
          <a:noFill/>
          <a:ln w="9525" cap="flat" cmpd="sng">
            <a:solidFill>
              <a:srgbClr val="115D81"/>
            </a:solidFill>
            <a:prstDash val="solid"/>
            <a:round/>
            <a:headEnd type="none" w="sm" len="sm"/>
            <a:tailEnd type="none" w="sm" len="sm"/>
          </a:ln>
        </p:spPr>
      </p:cxnSp>
      <p:cxnSp>
        <p:nvCxnSpPr>
          <p:cNvPr id="181" name="Google Shape;181;p23"/>
          <p:cNvCxnSpPr>
            <a:stCxn id="178" idx="2"/>
            <a:endCxn id="179" idx="2"/>
          </p:cNvCxnSpPr>
          <p:nvPr/>
        </p:nvCxnSpPr>
        <p:spPr>
          <a:xfrm rot="-5400000" flipH="1">
            <a:off x="7944729" y="4270008"/>
            <a:ext cx="600" cy="1523400"/>
          </a:xfrm>
          <a:prstGeom prst="bentConnector3">
            <a:avLst>
              <a:gd name="adj1" fmla="val 39536167"/>
            </a:avLst>
          </a:prstGeom>
          <a:noFill/>
          <a:ln w="9525" cap="flat" cmpd="sng">
            <a:solidFill>
              <a:srgbClr val="115D81"/>
            </a:solidFill>
            <a:prstDash val="solid"/>
            <a:round/>
            <a:headEnd type="none" w="sm" len="sm"/>
            <a:tailEnd type="none" w="sm" len="sm"/>
          </a:ln>
        </p:spPr>
      </p:cxnSp>
      <p:sp>
        <p:nvSpPr>
          <p:cNvPr id="182" name="Google Shape;182;p23"/>
          <p:cNvSpPr/>
          <p:nvPr/>
        </p:nvSpPr>
        <p:spPr>
          <a:xfrm>
            <a:off x="9770573" y="4590328"/>
            <a:ext cx="1164015" cy="441080"/>
          </a:xfrm>
          <a:prstGeom prst="rect">
            <a:avLst/>
          </a:prstGeom>
          <a:solidFill>
            <a:srgbClr val="43AF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o-KR" sz="1400" b="0" i="0" u="none" strike="noStrike" cap="none">
                <a:solidFill>
                  <a:schemeClr val="lt1"/>
                </a:solidFill>
                <a:latin typeface="Arial"/>
                <a:ea typeface="Arial"/>
                <a:cs typeface="Arial"/>
                <a:sym typeface="Arial"/>
              </a:rPr>
              <a:t>Output</a:t>
            </a:r>
            <a:endParaRPr sz="1400" b="0" i="0" u="none" strike="noStrike" cap="none">
              <a:solidFill>
                <a:schemeClr val="lt1"/>
              </a:solidFill>
              <a:latin typeface="Arial"/>
              <a:ea typeface="Arial"/>
              <a:cs typeface="Arial"/>
              <a:sym typeface="Arial"/>
            </a:endParaRPr>
          </a:p>
        </p:txBody>
      </p:sp>
      <p:sp>
        <p:nvSpPr>
          <p:cNvPr id="183" name="Google Shape;183;p23"/>
          <p:cNvSpPr/>
          <p:nvPr/>
        </p:nvSpPr>
        <p:spPr>
          <a:xfrm>
            <a:off x="9770573" y="5323398"/>
            <a:ext cx="1164015" cy="441080"/>
          </a:xfrm>
          <a:prstGeom prst="rect">
            <a:avLst/>
          </a:prstGeom>
          <a:solidFill>
            <a:srgbClr val="43AF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o-KR" sz="1400" b="0" i="0" u="none" strike="noStrike" cap="none">
                <a:solidFill>
                  <a:schemeClr val="lt1"/>
                </a:solidFill>
                <a:latin typeface="Arial"/>
                <a:ea typeface="Arial"/>
                <a:cs typeface="Arial"/>
                <a:sym typeface="Arial"/>
              </a:rPr>
              <a:t>Logger</a:t>
            </a:r>
            <a:endParaRPr sz="1400" b="0" i="0" u="none" strike="noStrike" cap="none">
              <a:solidFill>
                <a:schemeClr val="lt1"/>
              </a:solidFill>
              <a:latin typeface="Arial"/>
              <a:ea typeface="Arial"/>
              <a:cs typeface="Arial"/>
              <a:sym typeface="Arial"/>
            </a:endParaRPr>
          </a:p>
        </p:txBody>
      </p:sp>
      <p:cxnSp>
        <p:nvCxnSpPr>
          <p:cNvPr id="184" name="Google Shape;184;p23"/>
          <p:cNvCxnSpPr>
            <a:stCxn id="185" idx="1"/>
            <a:endCxn id="183" idx="1"/>
          </p:cNvCxnSpPr>
          <p:nvPr/>
        </p:nvCxnSpPr>
        <p:spPr>
          <a:xfrm>
            <a:off x="9770573" y="4077798"/>
            <a:ext cx="600" cy="1466100"/>
          </a:xfrm>
          <a:prstGeom prst="bentConnector3">
            <a:avLst>
              <a:gd name="adj1" fmla="val -40178833"/>
            </a:avLst>
          </a:prstGeom>
          <a:noFill/>
          <a:ln w="9525" cap="flat" cmpd="sng">
            <a:solidFill>
              <a:srgbClr val="115D81"/>
            </a:solidFill>
            <a:prstDash val="solid"/>
            <a:round/>
            <a:headEnd type="none" w="sm" len="sm"/>
            <a:tailEnd type="none" w="sm" len="sm"/>
          </a:ln>
        </p:spPr>
      </p:cxnSp>
      <p:sp>
        <p:nvSpPr>
          <p:cNvPr id="185" name="Google Shape;185;p23"/>
          <p:cNvSpPr/>
          <p:nvPr/>
        </p:nvSpPr>
        <p:spPr>
          <a:xfrm>
            <a:off x="9770573" y="3857258"/>
            <a:ext cx="1164015" cy="441080"/>
          </a:xfrm>
          <a:prstGeom prst="rect">
            <a:avLst/>
          </a:prstGeom>
          <a:solidFill>
            <a:srgbClr val="43AF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ko-KR" sz="1400" b="0" i="0" u="none" strike="noStrike" cap="none">
                <a:solidFill>
                  <a:schemeClr val="lt1"/>
                </a:solidFill>
                <a:latin typeface="Arial"/>
                <a:ea typeface="Arial"/>
                <a:cs typeface="Arial"/>
                <a:sym typeface="Arial"/>
              </a:rPr>
              <a:t>Processor</a:t>
            </a:r>
            <a:endParaRPr sz="1400" b="0" i="0" u="none" strike="noStrike" cap="none">
              <a:solidFill>
                <a:schemeClr val="lt1"/>
              </a:solidFill>
              <a:latin typeface="Arial"/>
              <a:ea typeface="Arial"/>
              <a:cs typeface="Arial"/>
              <a:sym typeface="Arial"/>
            </a:endParaRPr>
          </a:p>
        </p:txBody>
      </p:sp>
      <p:cxnSp>
        <p:nvCxnSpPr>
          <p:cNvPr id="186" name="Google Shape;186;p23"/>
          <p:cNvCxnSpPr>
            <a:stCxn id="172" idx="2"/>
          </p:cNvCxnSpPr>
          <p:nvPr/>
        </p:nvCxnSpPr>
        <p:spPr>
          <a:xfrm>
            <a:off x="7944981" y="4223793"/>
            <a:ext cx="0" cy="192600"/>
          </a:xfrm>
          <a:prstGeom prst="straightConnector1">
            <a:avLst/>
          </a:prstGeom>
          <a:noFill/>
          <a:ln w="9525" cap="flat" cmpd="sng">
            <a:solidFill>
              <a:srgbClr val="115D81"/>
            </a:solidFill>
            <a:prstDash val="solid"/>
            <a:round/>
            <a:headEnd type="none" w="sm" len="sm"/>
            <a:tailEnd type="none" w="sm" len="sm"/>
          </a:ln>
        </p:spPr>
      </p:cxnSp>
      <p:cxnSp>
        <p:nvCxnSpPr>
          <p:cNvPr id="187" name="Google Shape;187;p23"/>
          <p:cNvCxnSpPr/>
          <p:nvPr/>
        </p:nvCxnSpPr>
        <p:spPr>
          <a:xfrm>
            <a:off x="7944981" y="5261798"/>
            <a:ext cx="0" cy="136200"/>
          </a:xfrm>
          <a:prstGeom prst="straightConnector1">
            <a:avLst/>
          </a:prstGeom>
          <a:noFill/>
          <a:ln w="9525" cap="flat" cmpd="sng">
            <a:solidFill>
              <a:srgbClr val="115D81"/>
            </a:solidFill>
            <a:prstDash val="solid"/>
            <a:round/>
            <a:headEnd type="none" w="sm" len="sm"/>
            <a:tailEnd type="none" w="sm" len="sm"/>
          </a:ln>
        </p:spPr>
      </p:cxnSp>
      <p:cxnSp>
        <p:nvCxnSpPr>
          <p:cNvPr id="188" name="Google Shape;188;p23"/>
          <p:cNvCxnSpPr>
            <a:stCxn id="179" idx="3"/>
            <a:endCxn id="182" idx="1"/>
          </p:cNvCxnSpPr>
          <p:nvPr/>
        </p:nvCxnSpPr>
        <p:spPr>
          <a:xfrm>
            <a:off x="9288642" y="4810868"/>
            <a:ext cx="481800" cy="0"/>
          </a:xfrm>
          <a:prstGeom prst="straightConnector1">
            <a:avLst/>
          </a:prstGeom>
          <a:noFill/>
          <a:ln w="9525" cap="flat" cmpd="sng">
            <a:solidFill>
              <a:srgbClr val="115D81"/>
            </a:solidFill>
            <a:prstDash val="solid"/>
            <a:round/>
            <a:headEnd type="none" w="sm" len="sm"/>
            <a:tailEnd type="none" w="sm" len="sm"/>
          </a:ln>
        </p:spPr>
      </p:cxnSp>
      <p:sp>
        <p:nvSpPr>
          <p:cNvPr id="2" name="슬라이드 번호 개체 틀 1">
            <a:extLst>
              <a:ext uri="{FF2B5EF4-FFF2-40B4-BE49-F238E27FC236}">
                <a16:creationId xmlns:a16="http://schemas.microsoft.com/office/drawing/2014/main" id="{4CE2F806-50A0-4CED-865A-0321BB442D29}"/>
              </a:ext>
            </a:extLst>
          </p:cNvPr>
          <p:cNvSpPr>
            <a:spLocks noGrp="1"/>
          </p:cNvSpPr>
          <p:nvPr>
            <p:ph type="sldNum" idx="12"/>
          </p:nvPr>
        </p:nvSpPr>
        <p:spPr/>
        <p:txBody>
          <a:bodyPr/>
          <a:lstStyle/>
          <a:p>
            <a:fld id="{00000000-1234-1234-1234-123412341234}" type="slidenum">
              <a:rPr lang="en-US" altLang="ko-KR" smtClean="0"/>
              <a:pPr/>
              <a:t>3</a:t>
            </a:fld>
            <a:r>
              <a:rPr lang="en-US" altLang="ko-KR"/>
              <a:t>/35</a:t>
            </a:r>
            <a:endParaRPr lang="ko-KR"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6"/>
          <p:cNvSpPr txBox="1">
            <a:spLocks noGrp="1"/>
          </p:cNvSpPr>
          <p:nvPr>
            <p:ph type="title"/>
          </p:nvPr>
        </p:nvSpPr>
        <p:spPr>
          <a:xfrm>
            <a:off x="605980" y="310143"/>
            <a:ext cx="10515600" cy="649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Malgun Gothic"/>
              <a:buNone/>
            </a:pPr>
            <a:r>
              <a:rPr lang="ko-KR" altLang="ko-KR" dirty="0" err="1"/>
              <a:t>리팩토링</a:t>
            </a:r>
            <a:r>
              <a:rPr lang="ko-KR" altLang="ko-KR" dirty="0"/>
              <a:t> - SRP + DIP</a:t>
            </a:r>
            <a:endParaRPr dirty="0"/>
          </a:p>
        </p:txBody>
      </p:sp>
      <p:sp>
        <p:nvSpPr>
          <p:cNvPr id="2" name="슬라이드 번호 개체 틀 1">
            <a:extLst>
              <a:ext uri="{FF2B5EF4-FFF2-40B4-BE49-F238E27FC236}">
                <a16:creationId xmlns:a16="http://schemas.microsoft.com/office/drawing/2014/main" id="{CD1A36BC-F2B8-48BB-AF0A-FBCB1405402B}"/>
              </a:ext>
            </a:extLst>
          </p:cNvPr>
          <p:cNvSpPr>
            <a:spLocks noGrp="1"/>
          </p:cNvSpPr>
          <p:nvPr>
            <p:ph type="sldNum" idx="12"/>
          </p:nvPr>
        </p:nvSpPr>
        <p:spPr/>
        <p:txBody>
          <a:bodyPr/>
          <a:lstStyle/>
          <a:p>
            <a:fld id="{00000000-1234-1234-1234-123412341234}" type="slidenum">
              <a:rPr lang="en-US" altLang="ko-KR" smtClean="0"/>
              <a:pPr/>
              <a:t>30</a:t>
            </a:fld>
            <a:r>
              <a:rPr lang="en-US" altLang="ko-KR"/>
              <a:t>/35</a:t>
            </a:r>
            <a:endParaRPr lang="ko-KR" altLang="en-US" dirty="0"/>
          </a:p>
        </p:txBody>
      </p:sp>
      <p:sp>
        <p:nvSpPr>
          <p:cNvPr id="10" name="Google Shape;487;p49">
            <a:extLst>
              <a:ext uri="{FF2B5EF4-FFF2-40B4-BE49-F238E27FC236}">
                <a16:creationId xmlns:a16="http://schemas.microsoft.com/office/drawing/2014/main" id="{93E51423-8B1B-4BD9-802C-188924D2449C}"/>
              </a:ext>
            </a:extLst>
          </p:cNvPr>
          <p:cNvSpPr txBox="1">
            <a:spLocks noGrp="1"/>
          </p:cNvSpPr>
          <p:nvPr>
            <p:ph type="body" idx="1"/>
          </p:nvPr>
        </p:nvSpPr>
        <p:spPr>
          <a:xfrm>
            <a:off x="605980" y="1196811"/>
            <a:ext cx="10585895" cy="1659511"/>
          </a:xfrm>
          <a:prstGeom prst="rect">
            <a:avLst/>
          </a:prstGeom>
          <a:noFill/>
          <a:ln>
            <a:noFill/>
          </a:ln>
        </p:spPr>
        <p:txBody>
          <a:bodyPr spcFirstLastPara="1" wrap="square" lIns="91425" tIns="45700" rIns="91425" bIns="45700" anchor="t" anchorCtr="0">
            <a:normAutofit/>
          </a:bodyPr>
          <a:lstStyle/>
          <a:p>
            <a:pPr marL="635000" lvl="0" indent="-457200" algn="l" rtl="0">
              <a:lnSpc>
                <a:spcPct val="90000"/>
              </a:lnSpc>
              <a:spcBef>
                <a:spcPts val="0"/>
              </a:spcBef>
              <a:spcAft>
                <a:spcPts val="0"/>
              </a:spcAft>
              <a:buSzPts val="2800"/>
              <a:buChar char="•"/>
            </a:pPr>
            <a:r>
              <a:rPr lang="ko-KR" sz="1800" dirty="0"/>
              <a:t>기존에 </a:t>
            </a:r>
            <a:r>
              <a:rPr lang="ko-KR" sz="1800" dirty="0" err="1"/>
              <a:t>Main과</a:t>
            </a:r>
            <a:r>
              <a:rPr lang="ko-KR" sz="1800" dirty="0"/>
              <a:t> </a:t>
            </a:r>
            <a:r>
              <a:rPr lang="ko-KR" sz="1800" dirty="0" err="1"/>
              <a:t>DefaultTestScenario에서</a:t>
            </a:r>
            <a:r>
              <a:rPr lang="ko-KR" sz="1800" dirty="0"/>
              <a:t> </a:t>
            </a:r>
            <a:r>
              <a:rPr lang="ko-KR" sz="1800" dirty="0" err="1"/>
              <a:t>Linux</a:t>
            </a:r>
            <a:r>
              <a:rPr lang="ko-KR" sz="1800" dirty="0"/>
              <a:t> 명령어 처리를 통해 </a:t>
            </a:r>
            <a:r>
              <a:rPr lang="ko-KR" sz="1800" dirty="0" err="1"/>
              <a:t>SSD를</a:t>
            </a:r>
            <a:r>
              <a:rPr lang="ko-KR" sz="1800" dirty="0"/>
              <a:t> 제어하는 </a:t>
            </a:r>
            <a:r>
              <a:rPr lang="ko-KR" sz="1800" dirty="0" err="1"/>
              <a:t>Processor</a:t>
            </a:r>
            <a:r>
              <a:rPr lang="ko-KR" sz="1800" dirty="0"/>
              <a:t> 클래스와 output.txt 결과를 가져오는 </a:t>
            </a:r>
            <a:r>
              <a:rPr lang="ko-KR" sz="1800" dirty="0" err="1"/>
              <a:t>Output</a:t>
            </a:r>
            <a:r>
              <a:rPr lang="ko-KR" sz="1800" dirty="0"/>
              <a:t> 클래스를 모두 참조하며 구현되어 있었으나,</a:t>
            </a:r>
            <a:endParaRPr dirty="0"/>
          </a:p>
          <a:p>
            <a:pPr marL="635000" lvl="0" indent="-457200" algn="l" rtl="0">
              <a:lnSpc>
                <a:spcPct val="90000"/>
              </a:lnSpc>
              <a:spcBef>
                <a:spcPts val="0"/>
              </a:spcBef>
              <a:spcAft>
                <a:spcPts val="0"/>
              </a:spcAft>
              <a:buSzPts val="2800"/>
              <a:buChar char="•"/>
            </a:pPr>
            <a:r>
              <a:rPr lang="ko-KR" sz="1800" dirty="0" err="1"/>
              <a:t>Main</a:t>
            </a:r>
            <a:r>
              <a:rPr lang="ko-KR" sz="1800" dirty="0"/>
              <a:t>/</a:t>
            </a:r>
            <a:r>
              <a:rPr lang="ko-KR" sz="1800" dirty="0" err="1"/>
              <a:t>DefaultTestScenario에서</a:t>
            </a:r>
            <a:r>
              <a:rPr lang="ko-KR" sz="1800" dirty="0"/>
              <a:t> 각자 동작하던 </a:t>
            </a:r>
            <a:r>
              <a:rPr lang="ko-KR" sz="1800" dirty="0" err="1"/>
              <a:t>read</a:t>
            </a:r>
            <a:r>
              <a:rPr lang="ko-KR" sz="1800" dirty="0"/>
              <a:t>/</a:t>
            </a:r>
            <a:r>
              <a:rPr lang="ko-KR" sz="1800" dirty="0" err="1"/>
              <a:t>write</a:t>
            </a:r>
            <a:r>
              <a:rPr lang="ko-KR" sz="1800" dirty="0"/>
              <a:t>/</a:t>
            </a:r>
            <a:r>
              <a:rPr lang="ko-KR" sz="1800" dirty="0" err="1"/>
              <a:t>erase</a:t>
            </a:r>
            <a:r>
              <a:rPr lang="ko-KR" sz="1800" dirty="0"/>
              <a:t> 기능 등이 해당 클래스의 책임에 알맞지 않다고 판단하여 </a:t>
            </a:r>
            <a:r>
              <a:rPr lang="ko-KR" sz="1800" dirty="0" err="1"/>
              <a:t>Manager</a:t>
            </a:r>
            <a:r>
              <a:rPr lang="ko-KR" sz="1800" dirty="0"/>
              <a:t> 클래스로 분리하였으며 </a:t>
            </a:r>
            <a:r>
              <a:rPr lang="ko-KR" sz="1800" b="1" dirty="0"/>
              <a:t>(SRP)</a:t>
            </a:r>
            <a:endParaRPr dirty="0"/>
          </a:p>
          <a:p>
            <a:pPr marL="635000" lvl="0" indent="-457200" algn="l" rtl="0">
              <a:lnSpc>
                <a:spcPct val="90000"/>
              </a:lnSpc>
              <a:spcBef>
                <a:spcPts val="0"/>
              </a:spcBef>
              <a:spcAft>
                <a:spcPts val="0"/>
              </a:spcAft>
              <a:buSzPts val="2800"/>
              <a:buChar char="•"/>
            </a:pPr>
            <a:r>
              <a:rPr lang="ko-KR" sz="1800" dirty="0" err="1"/>
              <a:t>IManager</a:t>
            </a:r>
            <a:r>
              <a:rPr lang="ko-KR" sz="1800" dirty="0"/>
              <a:t> 인터페이스를 도입하여 </a:t>
            </a:r>
            <a:r>
              <a:rPr lang="ko-KR" sz="1800" dirty="0" err="1"/>
              <a:t>Concrete</a:t>
            </a:r>
            <a:r>
              <a:rPr lang="ko-KR" sz="1800" dirty="0"/>
              <a:t> 클래스에 직접 의존하지 않고 </a:t>
            </a:r>
            <a:r>
              <a:rPr lang="ko-KR" sz="1800" dirty="0" err="1"/>
              <a:t>Imanager</a:t>
            </a:r>
            <a:r>
              <a:rPr lang="ko-KR" sz="1800" dirty="0"/>
              <a:t> 인터페이스에 의존하도록 하였습니다. </a:t>
            </a:r>
            <a:r>
              <a:rPr lang="ko-KR" sz="1800" b="1" dirty="0"/>
              <a:t>(DIP)</a:t>
            </a:r>
            <a:endParaRPr dirty="0"/>
          </a:p>
        </p:txBody>
      </p:sp>
      <p:sp>
        <p:nvSpPr>
          <p:cNvPr id="11" name="Google Shape;488;p49">
            <a:extLst>
              <a:ext uri="{FF2B5EF4-FFF2-40B4-BE49-F238E27FC236}">
                <a16:creationId xmlns:a16="http://schemas.microsoft.com/office/drawing/2014/main" id="{A5277CFA-13B9-4A66-88C1-84E32F90ECDE}"/>
              </a:ext>
            </a:extLst>
          </p:cNvPr>
          <p:cNvSpPr/>
          <p:nvPr/>
        </p:nvSpPr>
        <p:spPr>
          <a:xfrm>
            <a:off x="310706" y="3214184"/>
            <a:ext cx="4318445" cy="2990851"/>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12" name="Google Shape;489;p49">
            <a:extLst>
              <a:ext uri="{FF2B5EF4-FFF2-40B4-BE49-F238E27FC236}">
                <a16:creationId xmlns:a16="http://schemas.microsoft.com/office/drawing/2014/main" id="{AD61D089-6A4A-4971-82E0-3F90941A9B9E}"/>
              </a:ext>
            </a:extLst>
          </p:cNvPr>
          <p:cNvSpPr/>
          <p:nvPr/>
        </p:nvSpPr>
        <p:spPr>
          <a:xfrm flipH="1">
            <a:off x="4812938" y="3214184"/>
            <a:ext cx="7053262" cy="2990851"/>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Malgun Gothic"/>
              <a:ea typeface="Malgun Gothic"/>
              <a:cs typeface="Malgun Gothic"/>
              <a:sym typeface="Malgun Gothic"/>
            </a:endParaRPr>
          </a:p>
        </p:txBody>
      </p:sp>
      <p:sp>
        <p:nvSpPr>
          <p:cNvPr id="13" name="Google Shape;490;p49">
            <a:extLst>
              <a:ext uri="{FF2B5EF4-FFF2-40B4-BE49-F238E27FC236}">
                <a16:creationId xmlns:a16="http://schemas.microsoft.com/office/drawing/2014/main" id="{D7EF6249-698D-46A0-9DEE-FA99D0A008C9}"/>
              </a:ext>
            </a:extLst>
          </p:cNvPr>
          <p:cNvSpPr txBox="1"/>
          <p:nvPr/>
        </p:nvSpPr>
        <p:spPr>
          <a:xfrm>
            <a:off x="385221" y="3265156"/>
            <a:ext cx="1104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800" b="1">
                <a:solidFill>
                  <a:schemeClr val="dk1"/>
                </a:solidFill>
                <a:latin typeface="Malgun Gothic"/>
                <a:ea typeface="Malgun Gothic"/>
                <a:cs typeface="Malgun Gothic"/>
                <a:sym typeface="Malgun Gothic"/>
              </a:rPr>
              <a:t>AS-IS</a:t>
            </a:r>
            <a:endParaRPr sz="1800" b="1">
              <a:solidFill>
                <a:schemeClr val="dk1"/>
              </a:solidFill>
              <a:latin typeface="Malgun Gothic"/>
              <a:ea typeface="Malgun Gothic"/>
              <a:cs typeface="Malgun Gothic"/>
              <a:sym typeface="Malgun Gothic"/>
            </a:endParaRPr>
          </a:p>
        </p:txBody>
      </p:sp>
      <p:sp>
        <p:nvSpPr>
          <p:cNvPr id="14" name="Google Shape;491;p49">
            <a:extLst>
              <a:ext uri="{FF2B5EF4-FFF2-40B4-BE49-F238E27FC236}">
                <a16:creationId xmlns:a16="http://schemas.microsoft.com/office/drawing/2014/main" id="{5F9862E9-7898-48DB-AEA7-3026F1EF4972}"/>
              </a:ext>
            </a:extLst>
          </p:cNvPr>
          <p:cNvSpPr txBox="1"/>
          <p:nvPr/>
        </p:nvSpPr>
        <p:spPr>
          <a:xfrm>
            <a:off x="6145895" y="3265156"/>
            <a:ext cx="11048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ko-KR" sz="1800" b="1">
                <a:solidFill>
                  <a:schemeClr val="dk1"/>
                </a:solidFill>
                <a:latin typeface="Malgun Gothic"/>
                <a:ea typeface="Malgun Gothic"/>
                <a:cs typeface="Malgun Gothic"/>
                <a:sym typeface="Malgun Gothic"/>
              </a:rPr>
              <a:t>TO-BE</a:t>
            </a:r>
            <a:endParaRPr sz="1800" b="1">
              <a:solidFill>
                <a:schemeClr val="dk1"/>
              </a:solidFill>
              <a:latin typeface="Malgun Gothic"/>
              <a:ea typeface="Malgun Gothic"/>
              <a:cs typeface="Malgun Gothic"/>
              <a:sym typeface="Malgun Gothic"/>
            </a:endParaRPr>
          </a:p>
        </p:txBody>
      </p:sp>
      <p:pic>
        <p:nvPicPr>
          <p:cNvPr id="15" name="Google Shape;492;p49">
            <a:extLst>
              <a:ext uri="{FF2B5EF4-FFF2-40B4-BE49-F238E27FC236}">
                <a16:creationId xmlns:a16="http://schemas.microsoft.com/office/drawing/2014/main" id="{B18BBAA7-BE47-4B66-8651-306E51B0356B}"/>
              </a:ext>
            </a:extLst>
          </p:cNvPr>
          <p:cNvPicPr preferRelativeResize="0"/>
          <p:nvPr/>
        </p:nvPicPr>
        <p:blipFill rotWithShape="1">
          <a:blip r:embed="rId3">
            <a:alphaModFix/>
          </a:blip>
          <a:srcRect/>
          <a:stretch/>
        </p:blipFill>
        <p:spPr>
          <a:xfrm>
            <a:off x="4859434" y="3685460"/>
            <a:ext cx="7053262" cy="2322151"/>
          </a:xfrm>
          <a:prstGeom prst="rect">
            <a:avLst/>
          </a:prstGeom>
          <a:noFill/>
          <a:ln>
            <a:noFill/>
          </a:ln>
        </p:spPr>
      </p:pic>
      <p:pic>
        <p:nvPicPr>
          <p:cNvPr id="16" name="Google Shape;493;p49">
            <a:extLst>
              <a:ext uri="{FF2B5EF4-FFF2-40B4-BE49-F238E27FC236}">
                <a16:creationId xmlns:a16="http://schemas.microsoft.com/office/drawing/2014/main" id="{6FB6E573-7A39-4E8A-91F1-0D8F45628415}"/>
              </a:ext>
            </a:extLst>
          </p:cNvPr>
          <p:cNvPicPr preferRelativeResize="0"/>
          <p:nvPr/>
        </p:nvPicPr>
        <p:blipFill rotWithShape="1">
          <a:blip r:embed="rId4">
            <a:alphaModFix/>
          </a:blip>
          <a:srcRect/>
          <a:stretch/>
        </p:blipFill>
        <p:spPr>
          <a:xfrm>
            <a:off x="348234" y="3671325"/>
            <a:ext cx="4243387" cy="2584682"/>
          </a:xfrm>
          <a:prstGeom prst="rect">
            <a:avLst/>
          </a:prstGeom>
          <a:noFill/>
          <a:ln>
            <a:noFill/>
          </a:ln>
        </p:spPr>
      </p:pic>
    </p:spTree>
    <p:extLst>
      <p:ext uri="{BB962C8B-B14F-4D97-AF65-F5344CB8AC3E}">
        <p14:creationId xmlns:p14="http://schemas.microsoft.com/office/powerpoint/2010/main" val="3601911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50"/>
          <p:cNvSpPr txBox="1">
            <a:spLocks noGrp="1"/>
          </p:cNvSpPr>
          <p:nvPr>
            <p:ph type="body" idx="1"/>
          </p:nvPr>
        </p:nvSpPr>
        <p:spPr>
          <a:xfrm>
            <a:off x="1632000" y="1860184"/>
            <a:ext cx="8928000" cy="2533200"/>
          </a:xfrm>
          <a:prstGeom prst="rect">
            <a:avLst/>
          </a:prstGeom>
          <a:noFill/>
          <a:ln>
            <a:noFill/>
          </a:ln>
        </p:spPr>
        <p:txBody>
          <a:bodyPr spcFirstLastPara="1" wrap="square" lIns="0" tIns="45700" rIns="91425" bIns="45700" anchor="ctr" anchorCtr="0">
            <a:noAutofit/>
          </a:bodyPr>
          <a:lstStyle/>
          <a:p>
            <a:pPr marL="0" lvl="0" indent="0" algn="ctr" rtl="0">
              <a:lnSpc>
                <a:spcPct val="90000"/>
              </a:lnSpc>
              <a:spcBef>
                <a:spcPts val="0"/>
              </a:spcBef>
              <a:spcAft>
                <a:spcPts val="0"/>
              </a:spcAft>
              <a:buClr>
                <a:schemeClr val="dk1"/>
              </a:buClr>
              <a:buSzPts val="3200"/>
              <a:buNone/>
            </a:pPr>
            <a:r>
              <a:rPr lang="en-US" altLang="ko-KR" dirty="0"/>
              <a:t>7</a:t>
            </a:r>
            <a:r>
              <a:rPr lang="ko-KR" dirty="0"/>
              <a:t>. 소감</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51"/>
          <p:cNvSpPr txBox="1">
            <a:spLocks noGrp="1"/>
          </p:cNvSpPr>
          <p:nvPr>
            <p:ph type="title"/>
          </p:nvPr>
        </p:nvSpPr>
        <p:spPr>
          <a:xfrm>
            <a:off x="605980" y="310143"/>
            <a:ext cx="10515600" cy="6498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ko-KR"/>
              <a:t>소감</a:t>
            </a:r>
            <a:endParaRPr/>
          </a:p>
        </p:txBody>
      </p:sp>
      <p:sp>
        <p:nvSpPr>
          <p:cNvPr id="504" name="Google Shape;504;p51"/>
          <p:cNvSpPr txBox="1">
            <a:spLocks noGrp="1"/>
          </p:cNvSpPr>
          <p:nvPr>
            <p:ph type="body" idx="1"/>
          </p:nvPr>
        </p:nvSpPr>
        <p:spPr>
          <a:xfrm>
            <a:off x="444850" y="1316375"/>
            <a:ext cx="11349300" cy="48915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ko-KR" sz="1800" b="1"/>
              <a:t>문선웅 : </a:t>
            </a:r>
            <a:endParaRPr sz="1800"/>
          </a:p>
          <a:p>
            <a:pPr marL="177800" lvl="0" indent="0" algn="l" rtl="0">
              <a:spcBef>
                <a:spcPts val="0"/>
              </a:spcBef>
              <a:spcAft>
                <a:spcPts val="0"/>
              </a:spcAft>
              <a:buNone/>
            </a:pPr>
            <a:r>
              <a:rPr lang="ko-KR" sz="1800"/>
              <a:t>TDD가 크게 쓸모 없는데 유명한 방법론이라고 생각했었는데, 막상 TDD의 개념을 이용해서 구현해보니 생각 이상으로 강력하다고 느껴졌습니다. Day1과 Day3의 난이도 차이 떄문일 수도 있겠지만 TDD를 사용했던 Day1이 Bug가 훨씬 적게 발생했고 리팩토링을 주기적으로 진행하다보니 코드 품질이 좋아지는 것도 느낄 수 있었습니다.</a:t>
            </a:r>
            <a:endParaRPr sz="1800"/>
          </a:p>
          <a:p>
            <a:pPr marL="177800" lvl="0" indent="0" algn="l" rtl="0">
              <a:spcBef>
                <a:spcPts val="0"/>
              </a:spcBef>
              <a:spcAft>
                <a:spcPts val="0"/>
              </a:spcAft>
              <a:buNone/>
            </a:pPr>
            <a:endParaRPr sz="1800"/>
          </a:p>
          <a:p>
            <a:pPr marL="0" lvl="0" indent="0" algn="l" rtl="0">
              <a:spcBef>
                <a:spcPts val="0"/>
              </a:spcBef>
              <a:spcAft>
                <a:spcPts val="0"/>
              </a:spcAft>
              <a:buClr>
                <a:schemeClr val="dk1"/>
              </a:buClr>
              <a:buSzPts val="1100"/>
              <a:buFont typeface="Arial"/>
              <a:buNone/>
            </a:pPr>
            <a:r>
              <a:rPr lang="ko-KR" sz="1800" b="1"/>
              <a:t>김도영 : </a:t>
            </a:r>
            <a:endParaRPr sz="1800"/>
          </a:p>
          <a:p>
            <a:pPr marL="177800" lvl="0" indent="0" algn="l" rtl="0">
              <a:spcBef>
                <a:spcPts val="0"/>
              </a:spcBef>
              <a:spcAft>
                <a:spcPts val="0"/>
              </a:spcAft>
              <a:buNone/>
            </a:pPr>
            <a:r>
              <a:rPr lang="ko-KR" sz="1800"/>
              <a:t>작은 테스트를 통해 Cycle을 반복해야 되지만 정작 개발을 바로 진행하거나 TDD 적용에 어려움을 겪는 제 모습을 발견할 수 있었습니다. 하지만 각 기능에 대해 UnitTest를 만들고, Test를 진행하면서 개발을 진행하고, Merge 하는 작업에도 Unit Test를 통해 오류를 쉽게 발견할 수 있는 모습을 보고 TDD의 위대함을 알 수 있었습니다. 그리고 오랜만에 협업을 통해 프로젝트를 개발하게 되었는데, 다른 팀원의 코드를 봐주고, 오류가 될 만한 곳에 comment를 남겨주거나 서로 응원해 주는 모습을 보면서 개발의 재미를 다시 느낄 수 있었습니다.</a:t>
            </a:r>
            <a:endParaRPr sz="1800"/>
          </a:p>
          <a:p>
            <a:pPr marL="177800" lvl="0" indent="0" algn="l" rtl="0">
              <a:spcBef>
                <a:spcPts val="0"/>
              </a:spcBef>
              <a:spcAft>
                <a:spcPts val="0"/>
              </a:spcAft>
              <a:buNone/>
            </a:pPr>
            <a:endParaRPr sz="1800"/>
          </a:p>
          <a:p>
            <a:pPr marL="0" lvl="0" indent="0" algn="l" rtl="0">
              <a:spcBef>
                <a:spcPts val="0"/>
              </a:spcBef>
              <a:spcAft>
                <a:spcPts val="0"/>
              </a:spcAft>
              <a:buClr>
                <a:schemeClr val="dk1"/>
              </a:buClr>
              <a:buSzPts val="1100"/>
              <a:buFont typeface="Arial"/>
              <a:buNone/>
            </a:pPr>
            <a:r>
              <a:rPr lang="ko-KR" sz="1800" b="1"/>
              <a:t>이유리 : </a:t>
            </a:r>
            <a:endParaRPr sz="1800"/>
          </a:p>
          <a:p>
            <a:pPr marL="177800" lvl="0" indent="0" algn="l" rtl="0">
              <a:spcBef>
                <a:spcPts val="0"/>
              </a:spcBef>
              <a:spcAft>
                <a:spcPts val="0"/>
              </a:spcAft>
              <a:buClr>
                <a:schemeClr val="dk1"/>
              </a:buClr>
              <a:buSzPts val="1100"/>
              <a:buFont typeface="Arial"/>
              <a:buNone/>
            </a:pPr>
            <a:r>
              <a:rPr lang="ko-KR" sz="1800"/>
              <a:t>위에서 테스트커버리지 관련 지시가 내려올때마다 Paper Work처럼 느껴졌었는데 실제 PJT를 진행하면서 Unit Test가 개발에 도움이 되고 리팩토링시 효과적이라는 것을 실감하게 되었습니다. PJT 과정에서 팀원들의 코드를 보면서 많이 배울수 있었습니다.</a:t>
            </a:r>
            <a:endParaRPr sz="1800" b="1"/>
          </a:p>
        </p:txBody>
      </p:sp>
      <p:sp>
        <p:nvSpPr>
          <p:cNvPr id="2" name="슬라이드 번호 개체 틀 1">
            <a:extLst>
              <a:ext uri="{FF2B5EF4-FFF2-40B4-BE49-F238E27FC236}">
                <a16:creationId xmlns:a16="http://schemas.microsoft.com/office/drawing/2014/main" id="{137523DB-8ADF-44F8-928F-10CB1A3F6F89}"/>
              </a:ext>
            </a:extLst>
          </p:cNvPr>
          <p:cNvSpPr>
            <a:spLocks noGrp="1"/>
          </p:cNvSpPr>
          <p:nvPr>
            <p:ph type="sldNum" idx="12"/>
          </p:nvPr>
        </p:nvSpPr>
        <p:spPr/>
        <p:txBody>
          <a:bodyPr/>
          <a:lstStyle/>
          <a:p>
            <a:fld id="{00000000-1234-1234-1234-123412341234}" type="slidenum">
              <a:rPr lang="en-US" altLang="ko-KR" smtClean="0"/>
              <a:pPr/>
              <a:t>32</a:t>
            </a:fld>
            <a:r>
              <a:rPr lang="en-US" altLang="ko-KR"/>
              <a:t>/35</a:t>
            </a:r>
            <a:endParaRPr lang="ko-KR"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52"/>
          <p:cNvSpPr txBox="1">
            <a:spLocks noGrp="1"/>
          </p:cNvSpPr>
          <p:nvPr>
            <p:ph type="title"/>
          </p:nvPr>
        </p:nvSpPr>
        <p:spPr>
          <a:xfrm>
            <a:off x="605980" y="310143"/>
            <a:ext cx="10515600" cy="6498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ko-KR"/>
              <a:t>소감</a:t>
            </a:r>
            <a:endParaRPr/>
          </a:p>
        </p:txBody>
      </p:sp>
      <p:sp>
        <p:nvSpPr>
          <p:cNvPr id="510" name="Google Shape;510;p52"/>
          <p:cNvSpPr txBox="1">
            <a:spLocks noGrp="1"/>
          </p:cNvSpPr>
          <p:nvPr>
            <p:ph type="body" idx="1"/>
          </p:nvPr>
        </p:nvSpPr>
        <p:spPr>
          <a:xfrm>
            <a:off x="444850" y="1316375"/>
            <a:ext cx="11349300" cy="50055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ko-KR" sz="1800" b="1"/>
              <a:t>신주향 : </a:t>
            </a:r>
            <a:endParaRPr sz="1800"/>
          </a:p>
          <a:p>
            <a:pPr marL="177800" lvl="0" indent="0" algn="l" rtl="0">
              <a:spcBef>
                <a:spcPts val="0"/>
              </a:spcBef>
              <a:spcAft>
                <a:spcPts val="0"/>
              </a:spcAft>
              <a:buNone/>
            </a:pPr>
            <a:r>
              <a:rPr lang="ko-KR" sz="1800"/>
              <a:t>이번 교육을 통해 객체지향 설계 원칙과 TDD 의 중요성에 대해 체감할 수 있었습니다. 또한 리팩토링을 하면서 디자인패턴을 적용시켜본 것은 처음이었는데 그 과정에서 많이 배울 수 있었습니다. 특히 팀원들과의 협업 과정에서 많은 인사이트를 얻고 배울 수 있어 더 의미 있는 시간이었습니다.</a:t>
            </a:r>
            <a:endParaRPr sz="1800"/>
          </a:p>
          <a:p>
            <a:pPr marL="0" lvl="0" indent="0" algn="l" rtl="0">
              <a:spcBef>
                <a:spcPts val="0"/>
              </a:spcBef>
              <a:spcAft>
                <a:spcPts val="0"/>
              </a:spcAft>
              <a:buNone/>
            </a:pPr>
            <a:endParaRPr sz="1800"/>
          </a:p>
          <a:p>
            <a:pPr marL="0" lvl="0" indent="0" algn="l" rtl="0">
              <a:spcBef>
                <a:spcPts val="0"/>
              </a:spcBef>
              <a:spcAft>
                <a:spcPts val="0"/>
              </a:spcAft>
              <a:buClr>
                <a:schemeClr val="dk1"/>
              </a:buClr>
              <a:buSzPts val="1100"/>
              <a:buFont typeface="Arial"/>
              <a:buNone/>
            </a:pPr>
            <a:r>
              <a:rPr lang="ko-KR" sz="1800" b="1"/>
              <a:t>이현수 : </a:t>
            </a:r>
            <a:endParaRPr sz="1800"/>
          </a:p>
          <a:p>
            <a:pPr marL="177800" lvl="0" indent="0" algn="l" rtl="0">
              <a:spcBef>
                <a:spcPts val="0"/>
              </a:spcBef>
              <a:spcAft>
                <a:spcPts val="0"/>
              </a:spcAft>
              <a:buClr>
                <a:schemeClr val="dk1"/>
              </a:buClr>
              <a:buSzPts val="1100"/>
              <a:buFont typeface="Arial"/>
              <a:buNone/>
            </a:pPr>
            <a:r>
              <a:rPr lang="ko-KR" sz="1800"/>
              <a:t>TDD가 뭔지는 대충 알고 있었지만, "굳이 사용해야 될까??"라는 생각이 컸습니다. 하지만 실제로 TDD 기반으로 개발을 해보니, 발생할 수 있는 에러에 대하여 미리 생각을 할 수 있고, 이에 따른 TODO가 명확히 나오는 것을 느꼈습니다. 실제로 일반적으로 개발할 때와 비교했을 때, 개발의 완성도 및 품질이 많이 차이가 나는 것 같습니다.</a:t>
            </a:r>
            <a:endParaRPr sz="1800"/>
          </a:p>
          <a:p>
            <a:pPr marL="177800" lvl="0" indent="0" algn="l" rtl="0">
              <a:spcBef>
                <a:spcPts val="0"/>
              </a:spcBef>
              <a:spcAft>
                <a:spcPts val="0"/>
              </a:spcAft>
              <a:buNone/>
            </a:pPr>
            <a:r>
              <a:rPr lang="ko-KR" sz="1800"/>
              <a:t>Code Review의 경우 여러 사람들에게 제가 작성한 코드를 공유함으로써, 제 3자의 입장으로 저의 코드를 봤을 때의 느낌을 알 수 있어 좋았고, 제가 몰랐던 메소드나 팁등을 알 수 있어 좋았습니다.</a:t>
            </a:r>
            <a:endParaRPr sz="1800"/>
          </a:p>
          <a:p>
            <a:pPr marL="177800" lvl="0" indent="0" algn="l" rtl="0">
              <a:spcBef>
                <a:spcPts val="0"/>
              </a:spcBef>
              <a:spcAft>
                <a:spcPts val="0"/>
              </a:spcAft>
              <a:buNone/>
            </a:pPr>
            <a:endParaRPr sz="1800"/>
          </a:p>
          <a:p>
            <a:pPr marL="0" lvl="0" indent="0" algn="l" rtl="0">
              <a:spcBef>
                <a:spcPts val="0"/>
              </a:spcBef>
              <a:spcAft>
                <a:spcPts val="0"/>
              </a:spcAft>
              <a:buNone/>
            </a:pPr>
            <a:r>
              <a:rPr lang="ko-KR" sz="1800" b="1"/>
              <a:t>이종원 : </a:t>
            </a:r>
            <a:endParaRPr sz="1800"/>
          </a:p>
          <a:p>
            <a:pPr marL="177800" lvl="0" indent="0" algn="l" rtl="0">
              <a:spcBef>
                <a:spcPts val="0"/>
              </a:spcBef>
              <a:spcAft>
                <a:spcPts val="0"/>
              </a:spcAft>
              <a:buClr>
                <a:schemeClr val="dk1"/>
              </a:buClr>
              <a:buSzPts val="1100"/>
              <a:buFont typeface="Arial"/>
              <a:buNone/>
            </a:pPr>
            <a:r>
              <a:rPr lang="ko-KR" sz="1800"/>
              <a:t>Clean Code, Unit Test, TDD 등에 대한 지식이 파편적이거나 체화되지 않았었으나, 이번 과정을 통해 실습으로 직접 경험하며 그 유용성과 도움이 되는 점을 깊이 느꼈습니다.</a:t>
            </a:r>
            <a:endParaRPr sz="1800"/>
          </a:p>
          <a:p>
            <a:pPr marL="177800" lvl="0" indent="0" algn="l" rtl="0">
              <a:spcBef>
                <a:spcPts val="0"/>
              </a:spcBef>
              <a:spcAft>
                <a:spcPts val="0"/>
              </a:spcAft>
              <a:buClr>
                <a:schemeClr val="dk1"/>
              </a:buClr>
              <a:buSzPts val="1100"/>
              <a:buFont typeface="Arial"/>
              <a:buNone/>
            </a:pPr>
            <a:r>
              <a:rPr lang="ko-KR" sz="1800"/>
              <a:t>특히 교육 내용을 협업 프로젝트에 적용해본 경험이 가장 큰 수확이었으며, 정말 많은 배움을 얻은 소중한 시간이었습니다.</a:t>
            </a:r>
            <a:endParaRPr sz="1800"/>
          </a:p>
          <a:p>
            <a:pPr marL="177800" lvl="0" indent="0" algn="l" rtl="0">
              <a:spcBef>
                <a:spcPts val="0"/>
              </a:spcBef>
              <a:spcAft>
                <a:spcPts val="0"/>
              </a:spcAft>
              <a:buClr>
                <a:schemeClr val="dk1"/>
              </a:buClr>
              <a:buSzPts val="1100"/>
              <a:buFont typeface="Arial"/>
              <a:buNone/>
            </a:pPr>
            <a:endParaRPr sz="1800"/>
          </a:p>
        </p:txBody>
      </p:sp>
      <p:sp>
        <p:nvSpPr>
          <p:cNvPr id="2" name="슬라이드 번호 개체 틀 1">
            <a:extLst>
              <a:ext uri="{FF2B5EF4-FFF2-40B4-BE49-F238E27FC236}">
                <a16:creationId xmlns:a16="http://schemas.microsoft.com/office/drawing/2014/main" id="{3D1FBF42-2A29-4A1D-8E09-2401BCEBDB48}"/>
              </a:ext>
            </a:extLst>
          </p:cNvPr>
          <p:cNvSpPr>
            <a:spLocks noGrp="1"/>
          </p:cNvSpPr>
          <p:nvPr>
            <p:ph type="sldNum" idx="12"/>
          </p:nvPr>
        </p:nvSpPr>
        <p:spPr/>
        <p:txBody>
          <a:bodyPr/>
          <a:lstStyle/>
          <a:p>
            <a:fld id="{00000000-1234-1234-1234-123412341234}" type="slidenum">
              <a:rPr lang="en-US" altLang="ko-KR" smtClean="0"/>
              <a:pPr/>
              <a:t>33</a:t>
            </a:fld>
            <a:r>
              <a:rPr lang="en-US" altLang="ko-KR"/>
              <a:t>/35</a:t>
            </a:r>
            <a:endParaRPr lang="ko-KR"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body" idx="1"/>
          </p:nvPr>
        </p:nvSpPr>
        <p:spPr>
          <a:xfrm>
            <a:off x="1632000" y="1860184"/>
            <a:ext cx="8928000" cy="2533083"/>
          </a:xfrm>
          <a:prstGeom prst="rect">
            <a:avLst/>
          </a:prstGeom>
          <a:noFill/>
          <a:ln>
            <a:noFill/>
          </a:ln>
        </p:spPr>
        <p:txBody>
          <a:bodyPr spcFirstLastPara="1" wrap="square" lIns="0" tIns="45700" rIns="91425" bIns="45700" anchor="ctr" anchorCtr="0">
            <a:noAutofit/>
          </a:bodyPr>
          <a:lstStyle/>
          <a:p>
            <a:pPr marL="0" lvl="0" indent="0" algn="ctr" rtl="0">
              <a:lnSpc>
                <a:spcPct val="90000"/>
              </a:lnSpc>
              <a:spcBef>
                <a:spcPts val="0"/>
              </a:spcBef>
              <a:spcAft>
                <a:spcPts val="0"/>
              </a:spcAft>
              <a:buClr>
                <a:schemeClr val="dk1"/>
              </a:buClr>
              <a:buSzPts val="3200"/>
              <a:buNone/>
            </a:pPr>
            <a:r>
              <a:rPr lang="ko-KR"/>
              <a:t>2. 기능 소개</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5"/>
          <p:cNvSpPr txBox="1">
            <a:spLocks noGrp="1"/>
          </p:cNvSpPr>
          <p:nvPr>
            <p:ph type="title"/>
          </p:nvPr>
        </p:nvSpPr>
        <p:spPr>
          <a:xfrm>
            <a:off x="605980" y="310143"/>
            <a:ext cx="10515600" cy="649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11111"/>
              <a:buFont typeface="Malgun Gothic"/>
              <a:buNone/>
            </a:pPr>
            <a:r>
              <a:rPr lang="ko-KR"/>
              <a:t>Test-Shell Architecture(UML)</a:t>
            </a:r>
            <a:endParaRPr/>
          </a:p>
        </p:txBody>
      </p:sp>
      <p:pic>
        <p:nvPicPr>
          <p:cNvPr id="199" name="Google Shape;199;p25"/>
          <p:cNvPicPr preferRelativeResize="0"/>
          <p:nvPr/>
        </p:nvPicPr>
        <p:blipFill>
          <a:blip r:embed="rId3">
            <a:alphaModFix/>
          </a:blip>
          <a:stretch>
            <a:fillRect/>
          </a:stretch>
        </p:blipFill>
        <p:spPr>
          <a:xfrm>
            <a:off x="429725" y="1112350"/>
            <a:ext cx="11521423" cy="5315124"/>
          </a:xfrm>
          <a:prstGeom prst="rect">
            <a:avLst/>
          </a:prstGeom>
          <a:noFill/>
          <a:ln>
            <a:solidFill>
              <a:schemeClr val="tx1"/>
            </a:solidFill>
          </a:ln>
        </p:spPr>
      </p:pic>
      <p:sp>
        <p:nvSpPr>
          <p:cNvPr id="2" name="슬라이드 번호 개체 틀 1">
            <a:extLst>
              <a:ext uri="{FF2B5EF4-FFF2-40B4-BE49-F238E27FC236}">
                <a16:creationId xmlns:a16="http://schemas.microsoft.com/office/drawing/2014/main" id="{D893442E-7858-46D0-B123-E601505AE928}"/>
              </a:ext>
            </a:extLst>
          </p:cNvPr>
          <p:cNvSpPr>
            <a:spLocks noGrp="1"/>
          </p:cNvSpPr>
          <p:nvPr>
            <p:ph type="sldNum" idx="12"/>
          </p:nvPr>
        </p:nvSpPr>
        <p:spPr/>
        <p:txBody>
          <a:bodyPr/>
          <a:lstStyle/>
          <a:p>
            <a:fld id="{00000000-1234-1234-1234-123412341234}" type="slidenum">
              <a:rPr lang="en-US" altLang="ko-KR" smtClean="0"/>
              <a:pPr/>
              <a:t>5</a:t>
            </a:fld>
            <a:r>
              <a:rPr lang="en-US" altLang="ko-KR"/>
              <a:t>/35</a:t>
            </a:r>
            <a:endParaRPr lang="ko-KR"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605980" y="310143"/>
            <a:ext cx="10515600" cy="649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Malgun Gothic"/>
              <a:buNone/>
            </a:pPr>
            <a:r>
              <a:rPr lang="ko-KR"/>
              <a:t>SSD Architecture(UML)</a:t>
            </a:r>
            <a:endParaRPr/>
          </a:p>
        </p:txBody>
      </p:sp>
      <p:grpSp>
        <p:nvGrpSpPr>
          <p:cNvPr id="205" name="Google Shape;205;p26"/>
          <p:cNvGrpSpPr/>
          <p:nvPr/>
        </p:nvGrpSpPr>
        <p:grpSpPr>
          <a:xfrm>
            <a:off x="349106" y="1073034"/>
            <a:ext cx="6125566" cy="5419842"/>
            <a:chOff x="252200" y="941000"/>
            <a:chExt cx="6227700" cy="5917000"/>
          </a:xfrm>
        </p:grpSpPr>
        <p:pic>
          <p:nvPicPr>
            <p:cNvPr id="206" name="Google Shape;206;p26"/>
            <p:cNvPicPr preferRelativeResize="0"/>
            <p:nvPr/>
          </p:nvPicPr>
          <p:blipFill>
            <a:blip r:embed="rId3">
              <a:alphaModFix/>
            </a:blip>
            <a:stretch>
              <a:fillRect/>
            </a:stretch>
          </p:blipFill>
          <p:spPr>
            <a:xfrm>
              <a:off x="865348" y="1098604"/>
              <a:ext cx="5538216" cy="5637309"/>
            </a:xfrm>
            <a:prstGeom prst="rect">
              <a:avLst/>
            </a:prstGeom>
            <a:noFill/>
            <a:ln>
              <a:noFill/>
            </a:ln>
          </p:spPr>
        </p:pic>
        <p:sp>
          <p:nvSpPr>
            <p:cNvPr id="207" name="Google Shape;207;p26"/>
            <p:cNvSpPr/>
            <p:nvPr/>
          </p:nvSpPr>
          <p:spPr>
            <a:xfrm>
              <a:off x="600475" y="3808900"/>
              <a:ext cx="2153400" cy="631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KR" b="1">
                  <a:latin typeface="Malgun Gothic"/>
                  <a:ea typeface="Malgun Gothic"/>
                  <a:cs typeface="Malgun Gothic"/>
                  <a:sym typeface="Malgun Gothic"/>
                </a:rPr>
                <a:t>Host Interface</a:t>
              </a:r>
              <a:endParaRPr b="1">
                <a:latin typeface="Malgun Gothic"/>
                <a:ea typeface="Malgun Gothic"/>
                <a:cs typeface="Malgun Gothic"/>
                <a:sym typeface="Malgun Gothic"/>
              </a:endParaRPr>
            </a:p>
            <a:p>
              <a:pPr marL="0" lvl="0" indent="0" algn="ctr" rtl="0">
                <a:spcBef>
                  <a:spcPts val="0"/>
                </a:spcBef>
                <a:spcAft>
                  <a:spcPts val="0"/>
                </a:spcAft>
                <a:buNone/>
              </a:pPr>
              <a:r>
                <a:rPr lang="ko-KR" b="1">
                  <a:latin typeface="Malgun Gothic"/>
                  <a:ea typeface="Malgun Gothic"/>
                  <a:cs typeface="Malgun Gothic"/>
                  <a:sym typeface="Malgun Gothic"/>
                </a:rPr>
                <a:t>Layer</a:t>
              </a:r>
              <a:endParaRPr b="1">
                <a:latin typeface="Malgun Gothic"/>
                <a:ea typeface="Malgun Gothic"/>
                <a:cs typeface="Malgun Gothic"/>
                <a:sym typeface="Malgun Gothic"/>
              </a:endParaRPr>
            </a:p>
          </p:txBody>
        </p:sp>
        <p:sp>
          <p:nvSpPr>
            <p:cNvPr id="208" name="Google Shape;208;p26"/>
            <p:cNvSpPr/>
            <p:nvPr/>
          </p:nvSpPr>
          <p:spPr>
            <a:xfrm>
              <a:off x="600475" y="5623350"/>
              <a:ext cx="2153400" cy="631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KR" b="1">
                  <a:latin typeface="Malgun Gothic"/>
                  <a:ea typeface="Malgun Gothic"/>
                  <a:cs typeface="Malgun Gothic"/>
                  <a:sym typeface="Malgun Gothic"/>
                </a:rPr>
                <a:t>SSD Operation</a:t>
              </a:r>
              <a:endParaRPr b="1">
                <a:latin typeface="Malgun Gothic"/>
                <a:ea typeface="Malgun Gothic"/>
                <a:cs typeface="Malgun Gothic"/>
                <a:sym typeface="Malgun Gothic"/>
              </a:endParaRPr>
            </a:p>
            <a:p>
              <a:pPr marL="0" lvl="0" indent="0" algn="ctr" rtl="0">
                <a:spcBef>
                  <a:spcPts val="0"/>
                </a:spcBef>
                <a:spcAft>
                  <a:spcPts val="0"/>
                </a:spcAft>
                <a:buNone/>
              </a:pPr>
              <a:r>
                <a:rPr lang="ko-KR" b="1">
                  <a:latin typeface="Malgun Gothic"/>
                  <a:ea typeface="Malgun Gothic"/>
                  <a:cs typeface="Malgun Gothic"/>
                  <a:sym typeface="Malgun Gothic"/>
                </a:rPr>
                <a:t>Layer</a:t>
              </a:r>
              <a:endParaRPr b="1">
                <a:latin typeface="Malgun Gothic"/>
                <a:ea typeface="Malgun Gothic"/>
                <a:cs typeface="Malgun Gothic"/>
                <a:sym typeface="Malgun Gothic"/>
              </a:endParaRPr>
            </a:p>
          </p:txBody>
        </p:sp>
        <p:sp>
          <p:nvSpPr>
            <p:cNvPr id="209" name="Google Shape;209;p26"/>
            <p:cNvSpPr/>
            <p:nvPr/>
          </p:nvSpPr>
          <p:spPr>
            <a:xfrm>
              <a:off x="4196975" y="5938550"/>
              <a:ext cx="2153400" cy="631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KR" b="1"/>
                <a:t>Flash Access</a:t>
              </a:r>
              <a:endParaRPr b="1"/>
            </a:p>
            <a:p>
              <a:pPr marL="0" lvl="0" indent="0" algn="ctr" rtl="0">
                <a:spcBef>
                  <a:spcPts val="0"/>
                </a:spcBef>
                <a:spcAft>
                  <a:spcPts val="0"/>
                </a:spcAft>
                <a:buNone/>
              </a:pPr>
              <a:r>
                <a:rPr lang="ko-KR" b="1"/>
                <a:t>Layer</a:t>
              </a:r>
              <a:endParaRPr b="1"/>
            </a:p>
          </p:txBody>
        </p:sp>
        <p:sp>
          <p:nvSpPr>
            <p:cNvPr id="210" name="Google Shape;210;p26"/>
            <p:cNvSpPr/>
            <p:nvPr/>
          </p:nvSpPr>
          <p:spPr>
            <a:xfrm>
              <a:off x="600475" y="1098600"/>
              <a:ext cx="2153400" cy="631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ko-KR" b="1"/>
                <a:t>I/O Buffer</a:t>
              </a:r>
              <a:endParaRPr b="1"/>
            </a:p>
            <a:p>
              <a:pPr marL="0" lvl="0" indent="0" algn="ctr" rtl="0">
                <a:spcBef>
                  <a:spcPts val="0"/>
                </a:spcBef>
                <a:spcAft>
                  <a:spcPts val="0"/>
                </a:spcAft>
                <a:buNone/>
              </a:pPr>
              <a:r>
                <a:rPr lang="ko-KR" b="1"/>
                <a:t>Layer</a:t>
              </a:r>
              <a:endParaRPr b="1"/>
            </a:p>
          </p:txBody>
        </p:sp>
        <p:sp>
          <p:nvSpPr>
            <p:cNvPr id="211" name="Google Shape;211;p26"/>
            <p:cNvSpPr/>
            <p:nvPr/>
          </p:nvSpPr>
          <p:spPr>
            <a:xfrm>
              <a:off x="252200" y="941000"/>
              <a:ext cx="6227700" cy="2143200"/>
            </a:xfrm>
            <a:prstGeom prst="rect">
              <a:avLst/>
            </a:prstGeom>
            <a:noFill/>
            <a:ln w="28575" cap="flat" cmpd="sng">
              <a:solidFill>
                <a:srgbClr val="93C47D"/>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212" name="Google Shape;212;p26"/>
            <p:cNvSpPr/>
            <p:nvPr/>
          </p:nvSpPr>
          <p:spPr>
            <a:xfrm>
              <a:off x="252200" y="3187675"/>
              <a:ext cx="6227700" cy="1780800"/>
            </a:xfrm>
            <a:prstGeom prst="rect">
              <a:avLst/>
            </a:prstGeom>
            <a:noFill/>
            <a:ln w="28575" cap="flat" cmpd="sng">
              <a:solidFill>
                <a:srgbClr val="6D9EEB"/>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213" name="Google Shape;213;p26"/>
            <p:cNvSpPr/>
            <p:nvPr/>
          </p:nvSpPr>
          <p:spPr>
            <a:xfrm>
              <a:off x="4020800" y="5020200"/>
              <a:ext cx="2459100" cy="1837800"/>
            </a:xfrm>
            <a:prstGeom prst="rect">
              <a:avLst/>
            </a:prstGeom>
            <a:noFill/>
            <a:ln w="28575" cap="flat" cmpd="sng">
              <a:solidFill>
                <a:srgbClr val="8E7CC3"/>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214" name="Google Shape;214;p26"/>
            <p:cNvSpPr/>
            <p:nvPr/>
          </p:nvSpPr>
          <p:spPr>
            <a:xfrm>
              <a:off x="252200" y="5020200"/>
              <a:ext cx="3682200" cy="1837800"/>
            </a:xfrm>
            <a:prstGeom prst="rect">
              <a:avLst/>
            </a:prstGeom>
            <a:noFill/>
            <a:ln w="28575" cap="flat" cmpd="sng">
              <a:solidFill>
                <a:srgbClr val="F6B26B"/>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grpSp>
      <p:sp>
        <p:nvSpPr>
          <p:cNvPr id="2" name="슬라이드 번호 개체 틀 1">
            <a:extLst>
              <a:ext uri="{FF2B5EF4-FFF2-40B4-BE49-F238E27FC236}">
                <a16:creationId xmlns:a16="http://schemas.microsoft.com/office/drawing/2014/main" id="{55E90DE0-6C26-48D8-B791-4EB2378CE118}"/>
              </a:ext>
            </a:extLst>
          </p:cNvPr>
          <p:cNvSpPr>
            <a:spLocks noGrp="1"/>
          </p:cNvSpPr>
          <p:nvPr>
            <p:ph type="sldNum" idx="12"/>
          </p:nvPr>
        </p:nvSpPr>
        <p:spPr/>
        <p:txBody>
          <a:bodyPr/>
          <a:lstStyle/>
          <a:p>
            <a:fld id="{00000000-1234-1234-1234-123412341234}" type="slidenum">
              <a:rPr lang="en-US" altLang="ko-KR" smtClean="0"/>
              <a:pPr/>
              <a:t>6</a:t>
            </a:fld>
            <a:r>
              <a:rPr lang="en-US" altLang="ko-KR"/>
              <a:t>/35</a:t>
            </a:r>
            <a:endParaRPr lang="ko-KR" altLang="en-US" dirty="0"/>
          </a:p>
        </p:txBody>
      </p:sp>
      <p:sp>
        <p:nvSpPr>
          <p:cNvPr id="16" name="Google Shape;205;p26">
            <a:extLst>
              <a:ext uri="{FF2B5EF4-FFF2-40B4-BE49-F238E27FC236}">
                <a16:creationId xmlns:a16="http://schemas.microsoft.com/office/drawing/2014/main" id="{7E0ADD63-680F-4461-85C9-E27595240950}"/>
              </a:ext>
            </a:extLst>
          </p:cNvPr>
          <p:cNvSpPr txBox="1"/>
          <p:nvPr/>
        </p:nvSpPr>
        <p:spPr>
          <a:xfrm>
            <a:off x="6524925" y="1245800"/>
            <a:ext cx="5667000" cy="51393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1200"/>
              </a:spcBef>
              <a:spcAft>
                <a:spcPts val="0"/>
              </a:spcAft>
              <a:buNone/>
            </a:pPr>
            <a:r>
              <a:rPr lang="ko-KR" sz="1300" b="1">
                <a:solidFill>
                  <a:schemeClr val="dk1"/>
                </a:solidFill>
              </a:rPr>
              <a:t>1. Builder 패턴 적용 </a:t>
            </a:r>
            <a:endParaRPr sz="1300" b="1">
              <a:solidFill>
                <a:schemeClr val="dk1"/>
              </a:solidFill>
            </a:endParaRPr>
          </a:p>
          <a:p>
            <a:pPr marL="0" lvl="0" indent="0" algn="l" rtl="0">
              <a:lnSpc>
                <a:spcPct val="115000"/>
              </a:lnSpc>
              <a:spcBef>
                <a:spcPts val="1200"/>
              </a:spcBef>
              <a:spcAft>
                <a:spcPts val="0"/>
              </a:spcAft>
              <a:buNone/>
            </a:pPr>
            <a:r>
              <a:rPr lang="ko-KR" sz="1300">
                <a:solidFill>
                  <a:schemeClr val="dk1"/>
                </a:solidFill>
              </a:rPr>
              <a:t>→ InputHandler, OutputHandler, ReadWritable을 조합해 사용.</a:t>
            </a:r>
            <a:endParaRPr sz="1300">
              <a:solidFill>
                <a:schemeClr val="dk1"/>
              </a:solidFill>
            </a:endParaRPr>
          </a:p>
          <a:p>
            <a:pPr marL="0" lvl="0" indent="0" algn="l" rtl="0">
              <a:lnSpc>
                <a:spcPct val="115000"/>
              </a:lnSpc>
              <a:spcBef>
                <a:spcPts val="1200"/>
              </a:spcBef>
              <a:spcAft>
                <a:spcPts val="0"/>
              </a:spcAft>
              <a:buNone/>
            </a:pPr>
            <a:endParaRPr sz="1300" b="1">
              <a:solidFill>
                <a:schemeClr val="dk1"/>
              </a:solidFill>
            </a:endParaRPr>
          </a:p>
          <a:p>
            <a:pPr marL="0" lvl="0" indent="0" algn="l" rtl="0">
              <a:lnSpc>
                <a:spcPct val="115000"/>
              </a:lnSpc>
              <a:spcBef>
                <a:spcPts val="1200"/>
              </a:spcBef>
              <a:spcAft>
                <a:spcPts val="0"/>
              </a:spcAft>
              <a:buNone/>
            </a:pPr>
            <a:r>
              <a:rPr lang="ko-KR" sz="1300" b="1">
                <a:solidFill>
                  <a:schemeClr val="dk1"/>
                </a:solidFill>
              </a:rPr>
              <a:t>2. 입출력 인터페이스 분리</a:t>
            </a:r>
            <a:endParaRPr sz="1300" b="1">
              <a:solidFill>
                <a:schemeClr val="dk1"/>
              </a:solidFill>
            </a:endParaRPr>
          </a:p>
          <a:p>
            <a:pPr marL="0" lvl="0" indent="0" algn="l" rtl="0">
              <a:lnSpc>
                <a:spcPct val="115000"/>
              </a:lnSpc>
              <a:spcBef>
                <a:spcPts val="1200"/>
              </a:spcBef>
              <a:spcAft>
                <a:spcPts val="0"/>
              </a:spcAft>
              <a:buNone/>
            </a:pPr>
            <a:r>
              <a:rPr lang="ko-KR" sz="1300">
                <a:solidFill>
                  <a:schemeClr val="dk1"/>
                </a:solidFill>
              </a:rPr>
              <a:t> → IOHandler → InputHandler, OutputHandler</a:t>
            </a:r>
            <a:endParaRPr sz="1300">
              <a:solidFill>
                <a:schemeClr val="dk1"/>
              </a:solidFill>
            </a:endParaRPr>
          </a:p>
          <a:p>
            <a:pPr marL="0" lvl="0" indent="0" algn="l" rtl="0">
              <a:lnSpc>
                <a:spcPct val="115000"/>
              </a:lnSpc>
              <a:spcBef>
                <a:spcPts val="1200"/>
              </a:spcBef>
              <a:spcAft>
                <a:spcPts val="0"/>
              </a:spcAft>
              <a:buNone/>
            </a:pPr>
            <a:endParaRPr sz="1300">
              <a:solidFill>
                <a:schemeClr val="dk1"/>
              </a:solidFill>
            </a:endParaRPr>
          </a:p>
          <a:p>
            <a:pPr marL="0" lvl="0" indent="0" algn="l" rtl="0">
              <a:lnSpc>
                <a:spcPct val="115000"/>
              </a:lnSpc>
              <a:spcBef>
                <a:spcPts val="1200"/>
              </a:spcBef>
              <a:spcAft>
                <a:spcPts val="0"/>
              </a:spcAft>
              <a:buNone/>
            </a:pPr>
            <a:r>
              <a:rPr lang="ko-KR" sz="1300" b="1">
                <a:solidFill>
                  <a:schemeClr val="dk1"/>
                </a:solidFill>
              </a:rPr>
              <a:t>3. 저장장치 인터페이스 분리</a:t>
            </a:r>
            <a:endParaRPr sz="1300" b="1">
              <a:solidFill>
                <a:schemeClr val="dk1"/>
              </a:solidFill>
            </a:endParaRPr>
          </a:p>
          <a:p>
            <a:pPr marL="0" lvl="0" indent="0" algn="l" rtl="0">
              <a:lnSpc>
                <a:spcPct val="115000"/>
              </a:lnSpc>
              <a:spcBef>
                <a:spcPts val="1200"/>
              </a:spcBef>
              <a:spcAft>
                <a:spcPts val="0"/>
              </a:spcAft>
              <a:buNone/>
            </a:pPr>
            <a:r>
              <a:rPr lang="ko-KR" sz="1300">
                <a:solidFill>
                  <a:schemeClr val="dk1"/>
                </a:solidFill>
              </a:rPr>
              <a:t>→  ReadWritable (SSD 저장 기능), NandDriver (NAND 저장 장치용)</a:t>
            </a:r>
            <a:endParaRPr sz="1300">
              <a:solidFill>
                <a:schemeClr val="dk1"/>
              </a:solidFill>
            </a:endParaRPr>
          </a:p>
          <a:p>
            <a:pPr marL="0" lvl="0" indent="0" algn="l" rtl="0">
              <a:lnSpc>
                <a:spcPct val="115000"/>
              </a:lnSpc>
              <a:spcBef>
                <a:spcPts val="1200"/>
              </a:spcBef>
              <a:spcAft>
                <a:spcPts val="0"/>
              </a:spcAft>
              <a:buNone/>
            </a:pPr>
            <a:endParaRPr sz="1300" b="1">
              <a:solidFill>
                <a:schemeClr val="dk1"/>
              </a:solidFill>
            </a:endParaRPr>
          </a:p>
          <a:p>
            <a:pPr marL="0" lvl="0" indent="0" algn="l" rtl="0">
              <a:lnSpc>
                <a:spcPct val="115000"/>
              </a:lnSpc>
              <a:spcBef>
                <a:spcPts val="1200"/>
              </a:spcBef>
              <a:spcAft>
                <a:spcPts val="0"/>
              </a:spcAft>
              <a:buNone/>
            </a:pPr>
            <a:r>
              <a:rPr lang="ko-KR" sz="1300" b="1">
                <a:solidFill>
                  <a:schemeClr val="dk1"/>
                </a:solidFill>
              </a:rPr>
              <a:t>4. SSD 전체 추상화 및 DI 적용</a:t>
            </a:r>
            <a:endParaRPr sz="1300" b="1">
              <a:solidFill>
                <a:schemeClr val="dk1"/>
              </a:solidFill>
            </a:endParaRPr>
          </a:p>
          <a:p>
            <a:pPr marL="0" lvl="0" indent="0" algn="l" rtl="0">
              <a:lnSpc>
                <a:spcPct val="115000"/>
              </a:lnSpc>
              <a:spcBef>
                <a:spcPts val="1200"/>
              </a:spcBef>
              <a:spcAft>
                <a:spcPts val="0"/>
              </a:spcAft>
              <a:buNone/>
            </a:pPr>
            <a:r>
              <a:rPr lang="ko-KR" sz="1300">
                <a:solidFill>
                  <a:schemeClr val="dk1"/>
                </a:solidFill>
              </a:rPr>
              <a:t>→  Abstract Class 적용, Nand Driver 주입(하드웨어 의존성 분리) </a:t>
            </a:r>
            <a:endParaRPr sz="1300">
              <a:solidFill>
                <a:schemeClr val="dk1"/>
              </a:solidFill>
            </a:endParaRPr>
          </a:p>
          <a:p>
            <a:pPr marL="0" lvl="0" indent="0" algn="l" rtl="0">
              <a:lnSpc>
                <a:spcPct val="115000"/>
              </a:lnSpc>
              <a:spcBef>
                <a:spcPts val="1200"/>
              </a:spcBef>
              <a:spcAft>
                <a:spcPts val="0"/>
              </a:spcAft>
              <a:buNone/>
            </a:pPr>
            <a:endParaRPr sz="1300">
              <a:solidFill>
                <a:schemeClr val="dk1"/>
              </a:solidFill>
            </a:endParaRPr>
          </a:p>
          <a:p>
            <a:pPr marL="0" lvl="0" indent="0" algn="l" rtl="0">
              <a:lnSpc>
                <a:spcPct val="115000"/>
              </a:lnSpc>
              <a:spcBef>
                <a:spcPts val="1200"/>
              </a:spcBef>
              <a:spcAft>
                <a:spcPts val="1200"/>
              </a:spcAft>
              <a:buNone/>
            </a:pPr>
            <a:r>
              <a:rPr lang="ko-KR" b="1">
                <a:solidFill>
                  <a:srgbClr val="0000FF"/>
                </a:solidFill>
              </a:rPr>
              <a:t>→ 각 계층은 해당 인터페이스 충족 시 어떤 저장 장치든 연결 가능</a:t>
            </a:r>
            <a:endParaRPr b="1">
              <a:solidFill>
                <a:srgbClr val="0000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7"/>
          <p:cNvSpPr txBox="1">
            <a:spLocks noGrp="1"/>
          </p:cNvSpPr>
          <p:nvPr>
            <p:ph type="title"/>
          </p:nvPr>
        </p:nvSpPr>
        <p:spPr>
          <a:xfrm>
            <a:off x="605980" y="310143"/>
            <a:ext cx="10515600" cy="649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Malgun Gothic"/>
              <a:buNone/>
            </a:pPr>
            <a:r>
              <a:rPr lang="ko-KR"/>
              <a:t>SSD 구현 소개</a:t>
            </a:r>
            <a:endParaRPr/>
          </a:p>
        </p:txBody>
      </p:sp>
      <p:pic>
        <p:nvPicPr>
          <p:cNvPr id="221" name="Google Shape;221;p27"/>
          <p:cNvPicPr preferRelativeResize="0"/>
          <p:nvPr/>
        </p:nvPicPr>
        <p:blipFill>
          <a:blip r:embed="rId3">
            <a:alphaModFix/>
          </a:blip>
          <a:stretch>
            <a:fillRect/>
          </a:stretch>
        </p:blipFill>
        <p:spPr>
          <a:xfrm>
            <a:off x="152400" y="1112350"/>
            <a:ext cx="1665075" cy="3054033"/>
          </a:xfrm>
          <a:prstGeom prst="rect">
            <a:avLst/>
          </a:prstGeom>
          <a:noFill/>
          <a:ln>
            <a:noFill/>
          </a:ln>
        </p:spPr>
      </p:pic>
      <p:pic>
        <p:nvPicPr>
          <p:cNvPr id="222" name="Google Shape;222;p27"/>
          <p:cNvPicPr preferRelativeResize="0"/>
          <p:nvPr/>
        </p:nvPicPr>
        <p:blipFill>
          <a:blip r:embed="rId4">
            <a:alphaModFix/>
          </a:blip>
          <a:stretch>
            <a:fillRect/>
          </a:stretch>
        </p:blipFill>
        <p:spPr>
          <a:xfrm>
            <a:off x="2449750" y="1385068"/>
            <a:ext cx="4714875" cy="238125"/>
          </a:xfrm>
          <a:prstGeom prst="rect">
            <a:avLst/>
          </a:prstGeom>
          <a:noFill/>
          <a:ln>
            <a:noFill/>
          </a:ln>
        </p:spPr>
      </p:pic>
      <p:pic>
        <p:nvPicPr>
          <p:cNvPr id="223" name="Google Shape;223;p27"/>
          <p:cNvPicPr preferRelativeResize="0"/>
          <p:nvPr/>
        </p:nvPicPr>
        <p:blipFill>
          <a:blip r:embed="rId5">
            <a:alphaModFix/>
          </a:blip>
          <a:stretch>
            <a:fillRect/>
          </a:stretch>
        </p:blipFill>
        <p:spPr>
          <a:xfrm>
            <a:off x="2449750" y="1185043"/>
            <a:ext cx="5172075" cy="200025"/>
          </a:xfrm>
          <a:prstGeom prst="rect">
            <a:avLst/>
          </a:prstGeom>
          <a:noFill/>
          <a:ln>
            <a:noFill/>
          </a:ln>
        </p:spPr>
      </p:pic>
      <p:sp>
        <p:nvSpPr>
          <p:cNvPr id="224" name="Google Shape;224;p27"/>
          <p:cNvSpPr txBox="1"/>
          <p:nvPr/>
        </p:nvSpPr>
        <p:spPr>
          <a:xfrm>
            <a:off x="2122063" y="1553500"/>
            <a:ext cx="5476800" cy="1304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Malgun Gothic"/>
              <a:buChar char="-"/>
            </a:pPr>
            <a:r>
              <a:rPr lang="ko-KR" b="1">
                <a:solidFill>
                  <a:schemeClr val="dk1"/>
                </a:solidFill>
                <a:latin typeface="Malgun Gothic"/>
                <a:ea typeface="Malgun Gothic"/>
                <a:cs typeface="Malgun Gothic"/>
                <a:sym typeface="Malgun Gothic"/>
              </a:rPr>
              <a:t>ReadWritable</a:t>
            </a:r>
            <a:r>
              <a:rPr lang="ko-KR">
                <a:solidFill>
                  <a:schemeClr val="dk1"/>
                </a:solidFill>
                <a:latin typeface="Malgun Gothic"/>
                <a:ea typeface="Malgun Gothic"/>
                <a:cs typeface="Malgun Gothic"/>
                <a:sym typeface="Malgun Gothic"/>
              </a:rPr>
              <a:t>은 </a:t>
            </a:r>
            <a:r>
              <a:rPr lang="ko-KR">
                <a:solidFill>
                  <a:schemeClr val="dk1"/>
                </a:solidFill>
                <a:highlight>
                  <a:srgbClr val="FFFF00"/>
                </a:highlight>
                <a:latin typeface="Malgun Gothic"/>
                <a:ea typeface="Malgun Gothic"/>
                <a:cs typeface="Malgun Gothic"/>
                <a:sym typeface="Malgun Gothic"/>
              </a:rPr>
              <a:t>read, write, erase 메소드</a:t>
            </a:r>
            <a:r>
              <a:rPr lang="ko-KR">
                <a:solidFill>
                  <a:schemeClr val="dk1"/>
                </a:solidFill>
                <a:latin typeface="Malgun Gothic"/>
                <a:ea typeface="Malgun Gothic"/>
                <a:cs typeface="Malgun Gothic"/>
                <a:sym typeface="Malgun Gothic"/>
              </a:rPr>
              <a:t>를 가진다</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ko-KR" b="1">
                <a:solidFill>
                  <a:schemeClr val="dk1"/>
                </a:solidFill>
                <a:latin typeface="Malgun Gothic"/>
                <a:ea typeface="Malgun Gothic"/>
                <a:cs typeface="Malgun Gothic"/>
                <a:sym typeface="Malgun Gothic"/>
              </a:rPr>
              <a:t>AbstractSsdOperator</a:t>
            </a:r>
            <a:r>
              <a:rPr lang="ko-KR">
                <a:solidFill>
                  <a:schemeClr val="dk1"/>
                </a:solidFill>
                <a:latin typeface="Malgun Gothic"/>
                <a:ea typeface="Malgun Gothic"/>
                <a:cs typeface="Malgun Gothic"/>
                <a:sym typeface="Malgun Gothic"/>
              </a:rPr>
              <a:t>는 </a:t>
            </a:r>
            <a:r>
              <a:rPr lang="ko-KR" b="1">
                <a:solidFill>
                  <a:schemeClr val="dk1"/>
                </a:solidFill>
                <a:highlight>
                  <a:srgbClr val="FFFF00"/>
                </a:highlight>
                <a:latin typeface="Malgun Gothic"/>
                <a:ea typeface="Malgun Gothic"/>
                <a:cs typeface="Malgun Gothic"/>
                <a:sym typeface="Malgun Gothic"/>
              </a:rPr>
              <a:t>nandDriver를 주입</a:t>
            </a:r>
            <a:r>
              <a:rPr lang="ko-KR">
                <a:solidFill>
                  <a:schemeClr val="dk1"/>
                </a:solidFill>
                <a:latin typeface="Malgun Gothic"/>
                <a:ea typeface="Malgun Gothic"/>
                <a:cs typeface="Malgun Gothic"/>
                <a:sym typeface="Malgun Gothic"/>
              </a:rPr>
              <a:t>할 수 있는 빌더를 가진다</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ko-KR" b="1">
                <a:solidFill>
                  <a:schemeClr val="dk1"/>
                </a:solidFill>
                <a:latin typeface="Malgun Gothic"/>
                <a:ea typeface="Malgun Gothic"/>
                <a:cs typeface="Malgun Gothic"/>
                <a:sym typeface="Malgun Gothic"/>
              </a:rPr>
              <a:t>DefaultSsdOperator</a:t>
            </a:r>
            <a:r>
              <a:rPr lang="ko-KR">
                <a:solidFill>
                  <a:schemeClr val="dk1"/>
                </a:solidFill>
                <a:latin typeface="Malgun Gothic"/>
                <a:ea typeface="Malgun Gothic"/>
                <a:cs typeface="Malgun Gothic"/>
                <a:sym typeface="Malgun Gothic"/>
              </a:rPr>
              <a:t>는 위를 구현하고, </a:t>
            </a:r>
            <a:r>
              <a:rPr lang="ko-KR" b="1">
                <a:solidFill>
                  <a:schemeClr val="dk1"/>
                </a:solidFill>
                <a:latin typeface="Malgun Gothic"/>
                <a:ea typeface="Malgun Gothic"/>
                <a:cs typeface="Malgun Gothic"/>
                <a:sym typeface="Malgun Gothic"/>
              </a:rPr>
              <a:t>ssd의 코어 기능</a:t>
            </a:r>
            <a:r>
              <a:rPr lang="ko-KR">
                <a:solidFill>
                  <a:schemeClr val="dk1"/>
                </a:solidFill>
                <a:latin typeface="Malgun Gothic"/>
                <a:ea typeface="Malgun Gothic"/>
                <a:cs typeface="Malgun Gothic"/>
                <a:sym typeface="Malgun Gothic"/>
              </a:rPr>
              <a:t>을 담당한다.</a:t>
            </a:r>
            <a:endParaRPr>
              <a:solidFill>
                <a:schemeClr val="dk1"/>
              </a:solidFill>
              <a:latin typeface="Malgun Gothic"/>
              <a:ea typeface="Malgun Gothic"/>
              <a:cs typeface="Malgun Gothic"/>
              <a:sym typeface="Malgun Gothic"/>
            </a:endParaRPr>
          </a:p>
          <a:p>
            <a:pPr marL="0" lvl="0" indent="457200" algn="l" rtl="0">
              <a:spcBef>
                <a:spcPts val="0"/>
              </a:spcBef>
              <a:spcAft>
                <a:spcPts val="0"/>
              </a:spcAft>
              <a:buNone/>
            </a:pPr>
            <a:r>
              <a:rPr lang="ko-KR">
                <a:solidFill>
                  <a:schemeClr val="dk1"/>
                </a:solidFill>
                <a:latin typeface="Malgun Gothic"/>
                <a:ea typeface="Malgun Gothic"/>
                <a:cs typeface="Malgun Gothic"/>
                <a:sym typeface="Malgun Gothic"/>
              </a:rPr>
              <a:t>*) </a:t>
            </a:r>
            <a:r>
              <a:rPr lang="ko-KR">
                <a:solidFill>
                  <a:schemeClr val="dk1"/>
                </a:solidFill>
                <a:highlight>
                  <a:srgbClr val="FFFF00"/>
                </a:highlight>
                <a:latin typeface="Malgun Gothic"/>
                <a:ea typeface="Malgun Gothic"/>
                <a:cs typeface="Malgun Gothic"/>
                <a:sym typeface="Malgun Gothic"/>
              </a:rPr>
              <a:t>read, write, erase의 </a:t>
            </a:r>
            <a:r>
              <a:rPr lang="ko-KR" b="1">
                <a:solidFill>
                  <a:schemeClr val="dk1"/>
                </a:solidFill>
                <a:highlight>
                  <a:srgbClr val="FFFF00"/>
                </a:highlight>
                <a:latin typeface="Malgun Gothic"/>
                <a:ea typeface="Malgun Gothic"/>
                <a:cs typeface="Malgun Gothic"/>
                <a:sym typeface="Malgun Gothic"/>
              </a:rPr>
              <a:t>실제 구현부</a:t>
            </a:r>
            <a:endParaRPr b="1">
              <a:solidFill>
                <a:schemeClr val="dk1"/>
              </a:solidFill>
              <a:highlight>
                <a:srgbClr val="FFFF00"/>
              </a:highlight>
              <a:latin typeface="Malgun Gothic"/>
              <a:ea typeface="Malgun Gothic"/>
              <a:cs typeface="Malgun Gothic"/>
              <a:sym typeface="Malgun Gothic"/>
            </a:endParaRPr>
          </a:p>
        </p:txBody>
      </p:sp>
      <p:sp>
        <p:nvSpPr>
          <p:cNvPr id="225" name="Google Shape;225;p27"/>
          <p:cNvSpPr/>
          <p:nvPr/>
        </p:nvSpPr>
        <p:spPr>
          <a:xfrm>
            <a:off x="7796900" y="1112350"/>
            <a:ext cx="4120800" cy="19380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pic>
        <p:nvPicPr>
          <p:cNvPr id="226" name="Google Shape;226;p27"/>
          <p:cNvPicPr preferRelativeResize="0"/>
          <p:nvPr/>
        </p:nvPicPr>
        <p:blipFill>
          <a:blip r:embed="rId6">
            <a:alphaModFix/>
          </a:blip>
          <a:stretch>
            <a:fillRect/>
          </a:stretch>
        </p:blipFill>
        <p:spPr>
          <a:xfrm>
            <a:off x="7865850" y="1194563"/>
            <a:ext cx="3771900" cy="180975"/>
          </a:xfrm>
          <a:prstGeom prst="rect">
            <a:avLst/>
          </a:prstGeom>
          <a:noFill/>
          <a:ln>
            <a:noFill/>
          </a:ln>
        </p:spPr>
      </p:pic>
      <p:sp>
        <p:nvSpPr>
          <p:cNvPr id="227" name="Google Shape;227;p27"/>
          <p:cNvSpPr txBox="1"/>
          <p:nvPr/>
        </p:nvSpPr>
        <p:spPr>
          <a:xfrm>
            <a:off x="7673075" y="1417450"/>
            <a:ext cx="4714800" cy="1576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Malgun Gothic"/>
              <a:buChar char="-"/>
            </a:pPr>
            <a:r>
              <a:rPr lang="ko-KR" b="1">
                <a:solidFill>
                  <a:schemeClr val="dk1"/>
                </a:solidFill>
                <a:latin typeface="Malgun Gothic"/>
                <a:ea typeface="Malgun Gothic"/>
                <a:cs typeface="Malgun Gothic"/>
                <a:sym typeface="Malgun Gothic"/>
              </a:rPr>
              <a:t>NandDriver</a:t>
            </a:r>
            <a:r>
              <a:rPr lang="ko-KR">
                <a:solidFill>
                  <a:schemeClr val="dk1"/>
                </a:solidFill>
                <a:latin typeface="Malgun Gothic"/>
                <a:ea typeface="Malgun Gothic"/>
                <a:cs typeface="Malgun Gothic"/>
                <a:sym typeface="Malgun Gothic"/>
              </a:rPr>
              <a:t>는 </a:t>
            </a:r>
            <a:r>
              <a:rPr lang="ko-KR">
                <a:solidFill>
                  <a:schemeClr val="dk1"/>
                </a:solidFill>
                <a:highlight>
                  <a:srgbClr val="FFFF00"/>
                </a:highlight>
                <a:latin typeface="Malgun Gothic"/>
                <a:ea typeface="Malgun Gothic"/>
                <a:cs typeface="Malgun Gothic"/>
                <a:sym typeface="Malgun Gothic"/>
              </a:rPr>
              <a:t>ssd가 nand(.txt)와 상호작용</a:t>
            </a:r>
            <a:r>
              <a:rPr lang="ko-KR">
                <a:solidFill>
                  <a:schemeClr val="dk1"/>
                </a:solidFill>
                <a:latin typeface="Malgun Gothic"/>
                <a:ea typeface="Malgun Gothic"/>
                <a:cs typeface="Malgun Gothic"/>
                <a:sym typeface="Malgun Gothic"/>
              </a:rPr>
              <a:t>할 </a:t>
            </a:r>
            <a:endParaRPr>
              <a:solidFill>
                <a:schemeClr val="dk1"/>
              </a:solidFill>
              <a:latin typeface="Malgun Gothic"/>
              <a:ea typeface="Malgun Gothic"/>
              <a:cs typeface="Malgun Gothic"/>
              <a:sym typeface="Malgun Gothic"/>
            </a:endParaRPr>
          </a:p>
          <a:p>
            <a:pPr marL="457200" lvl="0" indent="0" algn="l" rtl="0">
              <a:spcBef>
                <a:spcPts val="0"/>
              </a:spcBef>
              <a:spcAft>
                <a:spcPts val="0"/>
              </a:spcAft>
              <a:buNone/>
            </a:pPr>
            <a:r>
              <a:rPr lang="ko-KR">
                <a:solidFill>
                  <a:schemeClr val="dk1"/>
                </a:solidFill>
                <a:latin typeface="Malgun Gothic"/>
                <a:ea typeface="Malgun Gothic"/>
                <a:cs typeface="Malgun Gothic"/>
                <a:sym typeface="Malgun Gothic"/>
              </a:rPr>
              <a:t>수 있도록 도와주는 인터페이스다(read, write)</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ko-KR" b="1">
                <a:solidFill>
                  <a:schemeClr val="dk1"/>
                </a:solidFill>
                <a:latin typeface="Malgun Gothic"/>
                <a:ea typeface="Malgun Gothic"/>
                <a:cs typeface="Malgun Gothic"/>
                <a:sym typeface="Malgun Gothic"/>
              </a:rPr>
              <a:t>NandFileDriver</a:t>
            </a:r>
            <a:r>
              <a:rPr lang="ko-KR">
                <a:solidFill>
                  <a:schemeClr val="dk1"/>
                </a:solidFill>
                <a:latin typeface="Malgun Gothic"/>
                <a:ea typeface="Malgun Gothic"/>
                <a:cs typeface="Malgun Gothic"/>
                <a:sym typeface="Malgun Gothic"/>
              </a:rPr>
              <a:t>는 위의 구현부다.</a:t>
            </a:r>
            <a:endParaRPr>
              <a:solidFill>
                <a:schemeClr val="dk1"/>
              </a:solidFill>
              <a:latin typeface="Malgun Gothic"/>
              <a:ea typeface="Malgun Gothic"/>
              <a:cs typeface="Malgun Gothic"/>
              <a:sym typeface="Malgun Gothic"/>
            </a:endParaRPr>
          </a:p>
          <a:p>
            <a:pPr marL="914400" lvl="1" indent="-317500" algn="l" rtl="0">
              <a:spcBef>
                <a:spcPts val="0"/>
              </a:spcBef>
              <a:spcAft>
                <a:spcPts val="0"/>
              </a:spcAft>
              <a:buClr>
                <a:schemeClr val="dk1"/>
              </a:buClr>
              <a:buSzPts val="1400"/>
              <a:buFont typeface="Malgun Gothic"/>
              <a:buChar char="-"/>
            </a:pPr>
            <a:r>
              <a:rPr lang="ko-KR">
                <a:solidFill>
                  <a:schemeClr val="dk1"/>
                </a:solidFill>
                <a:latin typeface="Malgun Gothic"/>
                <a:ea typeface="Malgun Gothic"/>
                <a:cs typeface="Malgun Gothic"/>
                <a:sym typeface="Malgun Gothic"/>
              </a:rPr>
              <a:t>실제 nand(텍스트)파일을 위치시키고,</a:t>
            </a:r>
            <a:endParaRPr>
              <a:solidFill>
                <a:schemeClr val="dk1"/>
              </a:solidFill>
              <a:latin typeface="Malgun Gothic"/>
              <a:ea typeface="Malgun Gothic"/>
              <a:cs typeface="Malgun Gothic"/>
              <a:sym typeface="Malgun Gothic"/>
            </a:endParaRPr>
          </a:p>
          <a:p>
            <a:pPr marL="914400" lvl="0" indent="0" algn="l" rtl="0">
              <a:spcBef>
                <a:spcPts val="0"/>
              </a:spcBef>
              <a:spcAft>
                <a:spcPts val="0"/>
              </a:spcAft>
              <a:buNone/>
            </a:pPr>
            <a:r>
              <a:rPr lang="ko-KR">
                <a:solidFill>
                  <a:schemeClr val="dk1"/>
                </a:solidFill>
                <a:latin typeface="Malgun Gothic"/>
                <a:ea typeface="Malgun Gothic"/>
                <a:cs typeface="Malgun Gothic"/>
                <a:sym typeface="Malgun Gothic"/>
              </a:rPr>
              <a:t>읽기 쓰기를 구현</a:t>
            </a:r>
            <a:endParaRPr>
              <a:solidFill>
                <a:schemeClr val="dk1"/>
              </a:solidFill>
              <a:latin typeface="Malgun Gothic"/>
              <a:ea typeface="Malgun Gothic"/>
              <a:cs typeface="Malgun Gothic"/>
              <a:sym typeface="Malgun Gothic"/>
            </a:endParaRPr>
          </a:p>
        </p:txBody>
      </p:sp>
      <p:sp>
        <p:nvSpPr>
          <p:cNvPr id="228" name="Google Shape;228;p27"/>
          <p:cNvSpPr/>
          <p:nvPr/>
        </p:nvSpPr>
        <p:spPr>
          <a:xfrm>
            <a:off x="2250800" y="1112350"/>
            <a:ext cx="5476800" cy="19380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pic>
        <p:nvPicPr>
          <p:cNvPr id="229" name="Google Shape;229;p27"/>
          <p:cNvPicPr preferRelativeResize="0"/>
          <p:nvPr/>
        </p:nvPicPr>
        <p:blipFill>
          <a:blip r:embed="rId7">
            <a:alphaModFix/>
          </a:blip>
          <a:stretch>
            <a:fillRect/>
          </a:stretch>
        </p:blipFill>
        <p:spPr>
          <a:xfrm>
            <a:off x="6152375" y="3202750"/>
            <a:ext cx="2124075" cy="238125"/>
          </a:xfrm>
          <a:prstGeom prst="rect">
            <a:avLst/>
          </a:prstGeom>
          <a:noFill/>
          <a:ln>
            <a:noFill/>
          </a:ln>
        </p:spPr>
      </p:pic>
      <p:pic>
        <p:nvPicPr>
          <p:cNvPr id="230" name="Google Shape;230;p27"/>
          <p:cNvPicPr preferRelativeResize="0"/>
          <p:nvPr/>
        </p:nvPicPr>
        <p:blipFill>
          <a:blip r:embed="rId8">
            <a:alphaModFix/>
          </a:blip>
          <a:stretch>
            <a:fillRect/>
          </a:stretch>
        </p:blipFill>
        <p:spPr>
          <a:xfrm>
            <a:off x="3370600" y="3786025"/>
            <a:ext cx="3590925" cy="209550"/>
          </a:xfrm>
          <a:prstGeom prst="rect">
            <a:avLst/>
          </a:prstGeom>
          <a:noFill/>
          <a:ln>
            <a:noFill/>
          </a:ln>
        </p:spPr>
      </p:pic>
      <p:pic>
        <p:nvPicPr>
          <p:cNvPr id="231" name="Google Shape;231;p27"/>
          <p:cNvPicPr preferRelativeResize="0"/>
          <p:nvPr/>
        </p:nvPicPr>
        <p:blipFill>
          <a:blip r:embed="rId9">
            <a:alphaModFix/>
          </a:blip>
          <a:stretch>
            <a:fillRect/>
          </a:stretch>
        </p:blipFill>
        <p:spPr>
          <a:xfrm>
            <a:off x="7566150" y="3786025"/>
            <a:ext cx="3762375" cy="228600"/>
          </a:xfrm>
          <a:prstGeom prst="rect">
            <a:avLst/>
          </a:prstGeom>
          <a:noFill/>
          <a:ln>
            <a:noFill/>
          </a:ln>
        </p:spPr>
      </p:pic>
      <p:pic>
        <p:nvPicPr>
          <p:cNvPr id="232" name="Google Shape;232;p27"/>
          <p:cNvPicPr preferRelativeResize="0"/>
          <p:nvPr/>
        </p:nvPicPr>
        <p:blipFill>
          <a:blip r:embed="rId10">
            <a:alphaModFix/>
          </a:blip>
          <a:stretch>
            <a:fillRect/>
          </a:stretch>
        </p:blipFill>
        <p:spPr>
          <a:xfrm>
            <a:off x="3118188" y="4495875"/>
            <a:ext cx="4095750" cy="238125"/>
          </a:xfrm>
          <a:prstGeom prst="rect">
            <a:avLst/>
          </a:prstGeom>
          <a:noFill/>
          <a:ln>
            <a:noFill/>
          </a:ln>
        </p:spPr>
      </p:pic>
      <p:pic>
        <p:nvPicPr>
          <p:cNvPr id="233" name="Google Shape;233;p27"/>
          <p:cNvPicPr preferRelativeResize="0"/>
          <p:nvPr/>
        </p:nvPicPr>
        <p:blipFill>
          <a:blip r:embed="rId11">
            <a:alphaModFix/>
          </a:blip>
          <a:stretch>
            <a:fillRect/>
          </a:stretch>
        </p:blipFill>
        <p:spPr>
          <a:xfrm>
            <a:off x="7543650" y="4552925"/>
            <a:ext cx="4257675" cy="209550"/>
          </a:xfrm>
          <a:prstGeom prst="rect">
            <a:avLst/>
          </a:prstGeom>
          <a:noFill/>
          <a:ln>
            <a:noFill/>
          </a:ln>
        </p:spPr>
      </p:pic>
      <p:cxnSp>
        <p:nvCxnSpPr>
          <p:cNvPr id="234" name="Google Shape;234;p27"/>
          <p:cNvCxnSpPr>
            <a:stCxn id="229" idx="1"/>
            <a:endCxn id="230" idx="0"/>
          </p:cNvCxnSpPr>
          <p:nvPr/>
        </p:nvCxnSpPr>
        <p:spPr>
          <a:xfrm flipH="1">
            <a:off x="5165975" y="3321813"/>
            <a:ext cx="986400" cy="464100"/>
          </a:xfrm>
          <a:prstGeom prst="bentConnector2">
            <a:avLst/>
          </a:prstGeom>
          <a:noFill/>
          <a:ln w="9525" cap="flat" cmpd="sng">
            <a:solidFill>
              <a:schemeClr val="dk2"/>
            </a:solidFill>
            <a:prstDash val="solid"/>
            <a:round/>
            <a:headEnd type="none" w="med" len="med"/>
            <a:tailEnd type="none" w="med" len="med"/>
          </a:ln>
        </p:spPr>
      </p:cxnSp>
      <p:cxnSp>
        <p:nvCxnSpPr>
          <p:cNvPr id="235" name="Google Shape;235;p27"/>
          <p:cNvCxnSpPr>
            <a:stCxn id="229" idx="3"/>
            <a:endCxn id="231" idx="0"/>
          </p:cNvCxnSpPr>
          <p:nvPr/>
        </p:nvCxnSpPr>
        <p:spPr>
          <a:xfrm>
            <a:off x="8276450" y="3321813"/>
            <a:ext cx="1170900" cy="464100"/>
          </a:xfrm>
          <a:prstGeom prst="bentConnector2">
            <a:avLst/>
          </a:prstGeom>
          <a:noFill/>
          <a:ln w="9525" cap="flat" cmpd="sng">
            <a:solidFill>
              <a:schemeClr val="dk2"/>
            </a:solidFill>
            <a:prstDash val="solid"/>
            <a:round/>
            <a:headEnd type="none" w="med" len="med"/>
            <a:tailEnd type="none" w="med" len="med"/>
          </a:ln>
        </p:spPr>
      </p:cxnSp>
      <p:cxnSp>
        <p:nvCxnSpPr>
          <p:cNvPr id="236" name="Google Shape;236;p27"/>
          <p:cNvCxnSpPr>
            <a:stCxn id="230" idx="2"/>
            <a:endCxn id="232" idx="0"/>
          </p:cNvCxnSpPr>
          <p:nvPr/>
        </p:nvCxnSpPr>
        <p:spPr>
          <a:xfrm rot="-5400000" flipH="1">
            <a:off x="4916163" y="4245475"/>
            <a:ext cx="500400" cy="600"/>
          </a:xfrm>
          <a:prstGeom prst="bentConnector3">
            <a:avLst>
              <a:gd name="adj1" fmla="val 49990"/>
            </a:avLst>
          </a:prstGeom>
          <a:noFill/>
          <a:ln w="9525" cap="flat" cmpd="sng">
            <a:solidFill>
              <a:schemeClr val="dk2"/>
            </a:solidFill>
            <a:prstDash val="solid"/>
            <a:round/>
            <a:headEnd type="none" w="med" len="med"/>
            <a:tailEnd type="none" w="med" len="med"/>
          </a:ln>
        </p:spPr>
      </p:cxnSp>
      <p:cxnSp>
        <p:nvCxnSpPr>
          <p:cNvPr id="237" name="Google Shape;237;p27"/>
          <p:cNvCxnSpPr>
            <a:stCxn id="231" idx="2"/>
            <a:endCxn id="233" idx="0"/>
          </p:cNvCxnSpPr>
          <p:nvPr/>
        </p:nvCxnSpPr>
        <p:spPr>
          <a:xfrm>
            <a:off x="9447338" y="4014625"/>
            <a:ext cx="225300" cy="538200"/>
          </a:xfrm>
          <a:prstGeom prst="straightConnector1">
            <a:avLst/>
          </a:prstGeom>
          <a:noFill/>
          <a:ln w="9525" cap="flat" cmpd="sng">
            <a:solidFill>
              <a:schemeClr val="dk2"/>
            </a:solidFill>
            <a:prstDash val="solid"/>
            <a:round/>
            <a:headEnd type="none" w="med" len="med"/>
            <a:tailEnd type="none" w="med" len="med"/>
          </a:ln>
        </p:spPr>
      </p:cxnSp>
      <p:sp>
        <p:nvSpPr>
          <p:cNvPr id="238" name="Google Shape;238;p27"/>
          <p:cNvSpPr txBox="1"/>
          <p:nvPr/>
        </p:nvSpPr>
        <p:spPr>
          <a:xfrm>
            <a:off x="7315050" y="4863675"/>
            <a:ext cx="48735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Malgun Gothic"/>
              <a:buChar char="-"/>
            </a:pPr>
            <a:r>
              <a:rPr lang="ko-KR" b="1">
                <a:solidFill>
                  <a:schemeClr val="dk1"/>
                </a:solidFill>
                <a:latin typeface="Malgun Gothic"/>
                <a:ea typeface="Malgun Gothic"/>
                <a:cs typeface="Malgun Gothic"/>
                <a:sym typeface="Malgun Gothic"/>
              </a:rPr>
              <a:t>OutputFileHandler</a:t>
            </a:r>
            <a:r>
              <a:rPr lang="ko-KR">
                <a:solidFill>
                  <a:schemeClr val="dk1"/>
                </a:solidFill>
                <a:latin typeface="Malgun Gothic"/>
                <a:ea typeface="Malgun Gothic"/>
                <a:cs typeface="Malgun Gothic"/>
                <a:sym typeface="Malgun Gothic"/>
              </a:rPr>
              <a:t>는 </a:t>
            </a:r>
            <a:r>
              <a:rPr lang="ko-KR">
                <a:solidFill>
                  <a:schemeClr val="dk1"/>
                </a:solidFill>
                <a:highlight>
                  <a:srgbClr val="FFFF00"/>
                </a:highlight>
                <a:latin typeface="Malgun Gothic"/>
                <a:ea typeface="Malgun Gothic"/>
                <a:cs typeface="Malgun Gothic"/>
                <a:sym typeface="Malgun Gothic"/>
              </a:rPr>
              <a:t>출력 값인 ssd_output.txt와 상호작용</a:t>
            </a:r>
            <a:r>
              <a:rPr lang="ko-KR">
                <a:solidFill>
                  <a:schemeClr val="dk1"/>
                </a:solidFill>
                <a:latin typeface="Malgun Gothic"/>
                <a:ea typeface="Malgun Gothic"/>
                <a:cs typeface="Malgun Gothic"/>
                <a:sym typeface="Malgun Gothic"/>
              </a:rPr>
              <a:t>할 수 있도록 도와주는 Handler이다.</a:t>
            </a:r>
            <a:endParaRPr>
              <a:solidFill>
                <a:schemeClr val="dk1"/>
              </a:solidFill>
              <a:latin typeface="Malgun Gothic"/>
              <a:ea typeface="Malgun Gothic"/>
              <a:cs typeface="Malgun Gothic"/>
              <a:sym typeface="Malgun Gothic"/>
            </a:endParaRPr>
          </a:p>
          <a:p>
            <a:pPr marL="914400" lvl="1" indent="-317500" algn="l" rtl="0">
              <a:spcBef>
                <a:spcPts val="0"/>
              </a:spcBef>
              <a:spcAft>
                <a:spcPts val="0"/>
              </a:spcAft>
              <a:buClr>
                <a:schemeClr val="dk1"/>
              </a:buClr>
              <a:buSzPts val="1400"/>
              <a:buFont typeface="Malgun Gothic"/>
              <a:buChar char="-"/>
            </a:pPr>
            <a:r>
              <a:rPr lang="ko-KR">
                <a:solidFill>
                  <a:schemeClr val="dk1"/>
                </a:solidFill>
                <a:latin typeface="Malgun Gothic"/>
                <a:ea typeface="Malgun Gothic"/>
                <a:cs typeface="Malgun Gothic"/>
                <a:sym typeface="Malgun Gothic"/>
              </a:rPr>
              <a:t>output에 read 및 write를 수행</a:t>
            </a:r>
            <a:endParaRPr>
              <a:solidFill>
                <a:schemeClr val="dk1"/>
              </a:solidFill>
              <a:latin typeface="Malgun Gothic"/>
              <a:ea typeface="Malgun Gothic"/>
              <a:cs typeface="Malgun Gothic"/>
              <a:sym typeface="Malgun Gothic"/>
            </a:endParaRPr>
          </a:p>
        </p:txBody>
      </p:sp>
      <p:sp>
        <p:nvSpPr>
          <p:cNvPr id="239" name="Google Shape;239;p27"/>
          <p:cNvSpPr txBox="1"/>
          <p:nvPr/>
        </p:nvSpPr>
        <p:spPr>
          <a:xfrm>
            <a:off x="2583675" y="4924000"/>
            <a:ext cx="48735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Malgun Gothic"/>
              <a:buChar char="-"/>
            </a:pPr>
            <a:r>
              <a:rPr lang="ko-KR" b="1">
                <a:solidFill>
                  <a:schemeClr val="dk1"/>
                </a:solidFill>
                <a:latin typeface="Malgun Gothic"/>
                <a:ea typeface="Malgun Gothic"/>
                <a:cs typeface="Malgun Gothic"/>
                <a:sym typeface="Malgun Gothic"/>
              </a:rPr>
              <a:t>InputFileHandler</a:t>
            </a:r>
            <a:r>
              <a:rPr lang="ko-KR">
                <a:solidFill>
                  <a:schemeClr val="dk1"/>
                </a:solidFill>
                <a:latin typeface="Malgun Gothic"/>
                <a:ea typeface="Malgun Gothic"/>
                <a:cs typeface="Malgun Gothic"/>
                <a:sym typeface="Malgun Gothic"/>
              </a:rPr>
              <a:t>는 ssd 의 </a:t>
            </a:r>
            <a:r>
              <a:rPr lang="ko-KR">
                <a:solidFill>
                  <a:schemeClr val="dk1"/>
                </a:solidFill>
                <a:highlight>
                  <a:srgbClr val="FFFF00"/>
                </a:highlight>
                <a:latin typeface="Malgun Gothic"/>
                <a:ea typeface="Malgun Gothic"/>
                <a:cs typeface="Malgun Gothic"/>
                <a:sym typeface="Malgun Gothic"/>
              </a:rPr>
              <a:t>buffer(file로 구현)기능을 담당하는 Handler</a:t>
            </a:r>
            <a:r>
              <a:rPr lang="ko-KR">
                <a:solidFill>
                  <a:schemeClr val="dk1"/>
                </a:solidFill>
                <a:latin typeface="Malgun Gothic"/>
                <a:ea typeface="Malgun Gothic"/>
                <a:cs typeface="Malgun Gothic"/>
                <a:sym typeface="Malgun Gothic"/>
              </a:rPr>
              <a:t>이다.</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ko-KR">
                <a:solidFill>
                  <a:schemeClr val="dk1"/>
                </a:solidFill>
                <a:latin typeface="Malgun Gothic"/>
                <a:ea typeface="Malgun Gothic"/>
                <a:cs typeface="Malgun Gothic"/>
                <a:sym typeface="Malgun Gothic"/>
              </a:rPr>
              <a:t>Command가 담긴 버퍼에 대하여 읽기, 쓰기, 지우기의 구현부</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ko-KR" b="1">
                <a:solidFill>
                  <a:schemeClr val="dk1"/>
                </a:solidFill>
                <a:highlight>
                  <a:srgbClr val="FFFF00"/>
                </a:highlight>
                <a:latin typeface="Malgun Gothic"/>
                <a:ea typeface="Malgun Gothic"/>
                <a:cs typeface="Malgun Gothic"/>
                <a:sym typeface="Malgun Gothic"/>
              </a:rPr>
              <a:t>IgnoreCommand, MergeEraseCommand 구현부</a:t>
            </a:r>
            <a:endParaRPr b="1">
              <a:solidFill>
                <a:schemeClr val="dk1"/>
              </a:solidFill>
              <a:highlight>
                <a:srgbClr val="FFFF00"/>
              </a:highlight>
              <a:latin typeface="Malgun Gothic"/>
              <a:ea typeface="Malgun Gothic"/>
              <a:cs typeface="Malgun Gothic"/>
              <a:sym typeface="Malgun Gothic"/>
            </a:endParaRPr>
          </a:p>
        </p:txBody>
      </p:sp>
      <p:pic>
        <p:nvPicPr>
          <p:cNvPr id="240" name="Google Shape;240;p27"/>
          <p:cNvPicPr preferRelativeResize="0"/>
          <p:nvPr/>
        </p:nvPicPr>
        <p:blipFill>
          <a:blip r:embed="rId12">
            <a:alphaModFix/>
          </a:blip>
          <a:stretch>
            <a:fillRect/>
          </a:stretch>
        </p:blipFill>
        <p:spPr>
          <a:xfrm>
            <a:off x="225950" y="4495975"/>
            <a:ext cx="1809750" cy="200025"/>
          </a:xfrm>
          <a:prstGeom prst="rect">
            <a:avLst/>
          </a:prstGeom>
          <a:noFill/>
          <a:ln>
            <a:noFill/>
          </a:ln>
        </p:spPr>
      </p:pic>
      <p:sp>
        <p:nvSpPr>
          <p:cNvPr id="241" name="Google Shape;241;p27"/>
          <p:cNvSpPr txBox="1"/>
          <p:nvPr/>
        </p:nvSpPr>
        <p:spPr>
          <a:xfrm>
            <a:off x="180600" y="4856275"/>
            <a:ext cx="2607900" cy="142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KR" b="1">
                <a:solidFill>
                  <a:schemeClr val="dk1"/>
                </a:solidFill>
                <a:latin typeface="Malgun Gothic"/>
                <a:ea typeface="Malgun Gothic"/>
                <a:cs typeface="Malgun Gothic"/>
                <a:sym typeface="Malgun Gothic"/>
              </a:rPr>
              <a:t>명령어 파싱</a:t>
            </a:r>
            <a:r>
              <a:rPr lang="ko-KR">
                <a:solidFill>
                  <a:schemeClr val="dk1"/>
                </a:solidFill>
                <a:latin typeface="Malgun Gothic"/>
                <a:ea typeface="Malgun Gothic"/>
                <a:cs typeface="Malgun Gothic"/>
                <a:sym typeface="Malgun Gothic"/>
              </a:rPr>
              <a:t> 담당</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None/>
            </a:pPr>
            <a:r>
              <a:rPr lang="ko-KR">
                <a:solidFill>
                  <a:schemeClr val="dk1"/>
                </a:solidFill>
                <a:highlight>
                  <a:srgbClr val="FFFF00"/>
                </a:highlight>
                <a:latin typeface="Malgun Gothic"/>
                <a:ea typeface="Malgun Gothic"/>
                <a:cs typeface="Malgun Gothic"/>
                <a:sym typeface="Malgun Gothic"/>
              </a:rPr>
              <a:t>Buffer(InputFileHandler), DefaultSsdOperator를 사용하여 SSD 명령을 처리</a:t>
            </a:r>
            <a:r>
              <a:rPr lang="ko-KR">
                <a:solidFill>
                  <a:schemeClr val="dk1"/>
                </a:solidFill>
                <a:latin typeface="Malgun Gothic"/>
                <a:ea typeface="Malgun Gothic"/>
                <a:cs typeface="Malgun Gothic"/>
                <a:sym typeface="Malgun Gothic"/>
              </a:rPr>
              <a:t>하는 Controller</a:t>
            </a:r>
            <a:endParaRPr>
              <a:solidFill>
                <a:schemeClr val="dk1"/>
              </a:solidFill>
              <a:latin typeface="Malgun Gothic"/>
              <a:ea typeface="Malgun Gothic"/>
              <a:cs typeface="Malgun Gothic"/>
              <a:sym typeface="Malgun Gothic"/>
            </a:endParaRPr>
          </a:p>
        </p:txBody>
      </p:sp>
      <p:sp>
        <p:nvSpPr>
          <p:cNvPr id="242" name="Google Shape;242;p27"/>
          <p:cNvSpPr/>
          <p:nvPr/>
        </p:nvSpPr>
        <p:spPr>
          <a:xfrm>
            <a:off x="101225" y="4359825"/>
            <a:ext cx="2206200" cy="19380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243" name="Google Shape;243;p27"/>
          <p:cNvSpPr/>
          <p:nvPr/>
        </p:nvSpPr>
        <p:spPr>
          <a:xfrm>
            <a:off x="2583675" y="4359775"/>
            <a:ext cx="4734900" cy="19380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244" name="Google Shape;244;p27"/>
          <p:cNvSpPr/>
          <p:nvPr/>
        </p:nvSpPr>
        <p:spPr>
          <a:xfrm>
            <a:off x="7447950" y="4359775"/>
            <a:ext cx="4607700" cy="19380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cxnSp>
        <p:nvCxnSpPr>
          <p:cNvPr id="245" name="Google Shape;245;p27"/>
          <p:cNvCxnSpPr>
            <a:stCxn id="229" idx="1"/>
            <a:endCxn id="242" idx="0"/>
          </p:cNvCxnSpPr>
          <p:nvPr/>
        </p:nvCxnSpPr>
        <p:spPr>
          <a:xfrm flipH="1">
            <a:off x="1204475" y="3321813"/>
            <a:ext cx="4947900" cy="1038000"/>
          </a:xfrm>
          <a:prstGeom prst="bentConnector2">
            <a:avLst/>
          </a:prstGeom>
          <a:noFill/>
          <a:ln w="9525" cap="flat" cmpd="sng">
            <a:solidFill>
              <a:schemeClr val="dk2"/>
            </a:solidFill>
            <a:prstDash val="solid"/>
            <a:round/>
            <a:headEnd type="none" w="med" len="med"/>
            <a:tailEnd type="none" w="med" len="med"/>
          </a:ln>
        </p:spPr>
      </p:cxnSp>
      <p:sp>
        <p:nvSpPr>
          <p:cNvPr id="2" name="슬라이드 번호 개체 틀 1">
            <a:extLst>
              <a:ext uri="{FF2B5EF4-FFF2-40B4-BE49-F238E27FC236}">
                <a16:creationId xmlns:a16="http://schemas.microsoft.com/office/drawing/2014/main" id="{B771B2BE-2A2F-4F42-A11E-AB75B42D3804}"/>
              </a:ext>
            </a:extLst>
          </p:cNvPr>
          <p:cNvSpPr>
            <a:spLocks noGrp="1"/>
          </p:cNvSpPr>
          <p:nvPr>
            <p:ph type="sldNum" idx="12"/>
          </p:nvPr>
        </p:nvSpPr>
        <p:spPr/>
        <p:txBody>
          <a:bodyPr/>
          <a:lstStyle/>
          <a:p>
            <a:fld id="{00000000-1234-1234-1234-123412341234}" type="slidenum">
              <a:rPr lang="en-US" altLang="ko-KR" smtClean="0"/>
              <a:pPr/>
              <a:t>7</a:t>
            </a:fld>
            <a:r>
              <a:rPr lang="en-US" altLang="ko-KR"/>
              <a:t>/35</a:t>
            </a:r>
            <a:endParaRPr lang="ko-KR"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8"/>
          <p:cNvSpPr txBox="1">
            <a:spLocks noGrp="1"/>
          </p:cNvSpPr>
          <p:nvPr>
            <p:ph type="title"/>
          </p:nvPr>
        </p:nvSpPr>
        <p:spPr>
          <a:xfrm>
            <a:off x="605980" y="310143"/>
            <a:ext cx="10515600" cy="6498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ko-KR"/>
              <a:t>SsdManager 주요 메소드</a:t>
            </a:r>
            <a:endParaRPr/>
          </a:p>
        </p:txBody>
      </p:sp>
      <p:pic>
        <p:nvPicPr>
          <p:cNvPr id="251" name="Google Shape;251;p28"/>
          <p:cNvPicPr preferRelativeResize="0"/>
          <p:nvPr/>
        </p:nvPicPr>
        <p:blipFill>
          <a:blip r:embed="rId3">
            <a:alphaModFix/>
          </a:blip>
          <a:stretch>
            <a:fillRect/>
          </a:stretch>
        </p:blipFill>
        <p:spPr>
          <a:xfrm>
            <a:off x="515250" y="1123700"/>
            <a:ext cx="2792582" cy="1525913"/>
          </a:xfrm>
          <a:prstGeom prst="rect">
            <a:avLst/>
          </a:prstGeom>
          <a:noFill/>
          <a:ln>
            <a:noFill/>
          </a:ln>
        </p:spPr>
      </p:pic>
      <p:pic>
        <p:nvPicPr>
          <p:cNvPr id="252" name="Google Shape;252;p28"/>
          <p:cNvPicPr preferRelativeResize="0"/>
          <p:nvPr/>
        </p:nvPicPr>
        <p:blipFill>
          <a:blip r:embed="rId4">
            <a:alphaModFix/>
          </a:blip>
          <a:stretch>
            <a:fillRect/>
          </a:stretch>
        </p:blipFill>
        <p:spPr>
          <a:xfrm>
            <a:off x="516263" y="2649599"/>
            <a:ext cx="2790546" cy="1691500"/>
          </a:xfrm>
          <a:prstGeom prst="rect">
            <a:avLst/>
          </a:prstGeom>
          <a:noFill/>
          <a:ln>
            <a:noFill/>
          </a:ln>
        </p:spPr>
      </p:pic>
      <p:sp>
        <p:nvSpPr>
          <p:cNvPr id="253" name="Google Shape;253;p28"/>
          <p:cNvSpPr txBox="1"/>
          <p:nvPr/>
        </p:nvSpPr>
        <p:spPr>
          <a:xfrm>
            <a:off x="458550" y="4388400"/>
            <a:ext cx="2849400" cy="142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KR">
                <a:solidFill>
                  <a:schemeClr val="dk1"/>
                </a:solidFill>
                <a:latin typeface="Malgun Gothic"/>
                <a:ea typeface="Malgun Gothic"/>
                <a:cs typeface="Malgun Gothic"/>
                <a:sym typeface="Malgun Gothic"/>
              </a:rPr>
              <a:t>Write와 Erase 명령의 경우</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ko-KR">
                <a:solidFill>
                  <a:schemeClr val="dk1"/>
                </a:solidFill>
                <a:latin typeface="Malgun Gothic"/>
                <a:ea typeface="Malgun Gothic"/>
                <a:cs typeface="Malgun Gothic"/>
                <a:sym typeface="Malgun Gothic"/>
              </a:rPr>
              <a:t>버퍼가 차 있으면 Flush를 수행한 다음</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ko-KR">
                <a:solidFill>
                  <a:schemeClr val="dk1"/>
                </a:solidFill>
                <a:latin typeface="Malgun Gothic"/>
                <a:ea typeface="Malgun Gothic"/>
                <a:cs typeface="Malgun Gothic"/>
                <a:sym typeface="Malgun Gothic"/>
              </a:rPr>
              <a:t>들어온 명령을 처리한다.</a:t>
            </a:r>
            <a:endParaRPr>
              <a:solidFill>
                <a:schemeClr val="dk1"/>
              </a:solidFill>
              <a:latin typeface="Malgun Gothic"/>
              <a:ea typeface="Malgun Gothic"/>
              <a:cs typeface="Malgun Gothic"/>
              <a:sym typeface="Malgun Gothic"/>
            </a:endParaRPr>
          </a:p>
        </p:txBody>
      </p:sp>
      <p:pic>
        <p:nvPicPr>
          <p:cNvPr id="254" name="Google Shape;254;p28"/>
          <p:cNvPicPr preferRelativeResize="0"/>
          <p:nvPr/>
        </p:nvPicPr>
        <p:blipFill>
          <a:blip r:embed="rId5">
            <a:alphaModFix/>
          </a:blip>
          <a:stretch>
            <a:fillRect/>
          </a:stretch>
        </p:blipFill>
        <p:spPr>
          <a:xfrm>
            <a:off x="3820701" y="1087675"/>
            <a:ext cx="3542256" cy="1525900"/>
          </a:xfrm>
          <a:prstGeom prst="rect">
            <a:avLst/>
          </a:prstGeom>
          <a:noFill/>
          <a:ln>
            <a:noFill/>
          </a:ln>
        </p:spPr>
      </p:pic>
      <p:sp>
        <p:nvSpPr>
          <p:cNvPr id="255" name="Google Shape;255;p28"/>
          <p:cNvSpPr txBox="1"/>
          <p:nvPr/>
        </p:nvSpPr>
        <p:spPr>
          <a:xfrm>
            <a:off x="3820700" y="2729950"/>
            <a:ext cx="3749400" cy="142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KR">
                <a:solidFill>
                  <a:schemeClr val="dk1"/>
                </a:solidFill>
                <a:latin typeface="Malgun Gothic"/>
                <a:ea typeface="Malgun Gothic"/>
                <a:cs typeface="Malgun Gothic"/>
                <a:sym typeface="Malgun Gothic"/>
              </a:rPr>
              <a:t>Read 명령</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ko-KR">
                <a:solidFill>
                  <a:schemeClr val="dk1"/>
                </a:solidFill>
                <a:latin typeface="Malgun Gothic"/>
                <a:ea typeface="Malgun Gothic"/>
                <a:cs typeface="Malgun Gothic"/>
                <a:sym typeface="Malgun Gothic"/>
              </a:rPr>
              <a:t>버퍼에서 찾지 못하면</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ko-KR">
                <a:solidFill>
                  <a:schemeClr val="dk1"/>
                </a:solidFill>
                <a:latin typeface="Malgun Gothic"/>
                <a:ea typeface="Malgun Gothic"/>
                <a:cs typeface="Malgun Gothic"/>
                <a:sym typeface="Malgun Gothic"/>
              </a:rPr>
              <a:t>Nand(.txt)에서 찾는다</a:t>
            </a:r>
            <a:endParaRPr>
              <a:solidFill>
                <a:schemeClr val="dk1"/>
              </a:solidFill>
              <a:latin typeface="Malgun Gothic"/>
              <a:ea typeface="Malgun Gothic"/>
              <a:cs typeface="Malgun Gothic"/>
              <a:sym typeface="Malgun Gothic"/>
            </a:endParaRPr>
          </a:p>
        </p:txBody>
      </p:sp>
      <p:pic>
        <p:nvPicPr>
          <p:cNvPr id="256" name="Google Shape;256;p28"/>
          <p:cNvPicPr preferRelativeResize="0"/>
          <p:nvPr/>
        </p:nvPicPr>
        <p:blipFill>
          <a:blip r:embed="rId6">
            <a:alphaModFix/>
          </a:blip>
          <a:stretch>
            <a:fillRect/>
          </a:stretch>
        </p:blipFill>
        <p:spPr>
          <a:xfrm>
            <a:off x="7773750" y="1123699"/>
            <a:ext cx="4181475" cy="3390900"/>
          </a:xfrm>
          <a:prstGeom prst="rect">
            <a:avLst/>
          </a:prstGeom>
          <a:noFill/>
          <a:ln>
            <a:noFill/>
          </a:ln>
        </p:spPr>
      </p:pic>
      <p:sp>
        <p:nvSpPr>
          <p:cNvPr id="257" name="Google Shape;257;p28"/>
          <p:cNvSpPr txBox="1"/>
          <p:nvPr/>
        </p:nvSpPr>
        <p:spPr>
          <a:xfrm>
            <a:off x="7773750" y="4617250"/>
            <a:ext cx="3749400" cy="142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KR">
                <a:solidFill>
                  <a:schemeClr val="dk1"/>
                </a:solidFill>
                <a:latin typeface="Malgun Gothic"/>
                <a:ea typeface="Malgun Gothic"/>
                <a:cs typeface="Malgun Gothic"/>
                <a:sym typeface="Malgun Gothic"/>
              </a:rPr>
              <a:t>flushBuffer</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ko-KR">
                <a:solidFill>
                  <a:schemeClr val="dk1"/>
                </a:solidFill>
                <a:latin typeface="Malgun Gothic"/>
                <a:ea typeface="Malgun Gothic"/>
                <a:cs typeface="Malgun Gothic"/>
                <a:sym typeface="Malgun Gothic"/>
              </a:rPr>
              <a:t>버퍼의 모든 명령을 비우고 가져온다음, </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ko-KR">
                <a:solidFill>
                  <a:schemeClr val="dk1"/>
                </a:solidFill>
                <a:latin typeface="Malgun Gothic"/>
                <a:ea typeface="Malgun Gothic"/>
                <a:cs typeface="Malgun Gothic"/>
                <a:sym typeface="Malgun Gothic"/>
              </a:rPr>
              <a:t>Nand(.txt)에 적용한다.</a:t>
            </a:r>
            <a:endParaRPr>
              <a:solidFill>
                <a:schemeClr val="dk1"/>
              </a:solidFill>
              <a:latin typeface="Malgun Gothic"/>
              <a:ea typeface="Malgun Gothic"/>
              <a:cs typeface="Malgun Gothic"/>
              <a:sym typeface="Malgun Gothic"/>
            </a:endParaRPr>
          </a:p>
        </p:txBody>
      </p:sp>
      <p:sp>
        <p:nvSpPr>
          <p:cNvPr id="258" name="Google Shape;258;p28"/>
          <p:cNvSpPr/>
          <p:nvPr/>
        </p:nvSpPr>
        <p:spPr>
          <a:xfrm>
            <a:off x="324300" y="1031875"/>
            <a:ext cx="3168300" cy="54610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259" name="Google Shape;259;p28"/>
          <p:cNvSpPr/>
          <p:nvPr/>
        </p:nvSpPr>
        <p:spPr>
          <a:xfrm>
            <a:off x="3777975" y="1031875"/>
            <a:ext cx="3710400" cy="54610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260" name="Google Shape;260;p28"/>
          <p:cNvSpPr/>
          <p:nvPr/>
        </p:nvSpPr>
        <p:spPr>
          <a:xfrm>
            <a:off x="7691050" y="1031875"/>
            <a:ext cx="4351200" cy="54610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2" name="슬라이드 번호 개체 틀 1">
            <a:extLst>
              <a:ext uri="{FF2B5EF4-FFF2-40B4-BE49-F238E27FC236}">
                <a16:creationId xmlns:a16="http://schemas.microsoft.com/office/drawing/2014/main" id="{D2F3F517-9092-479B-B014-1A3F6D19CCAE}"/>
              </a:ext>
            </a:extLst>
          </p:cNvPr>
          <p:cNvSpPr>
            <a:spLocks noGrp="1"/>
          </p:cNvSpPr>
          <p:nvPr>
            <p:ph type="sldNum" idx="12"/>
          </p:nvPr>
        </p:nvSpPr>
        <p:spPr/>
        <p:txBody>
          <a:bodyPr/>
          <a:lstStyle/>
          <a:p>
            <a:fld id="{00000000-1234-1234-1234-123412341234}" type="slidenum">
              <a:rPr lang="en-US" altLang="ko-KR" smtClean="0"/>
              <a:pPr/>
              <a:t>8</a:t>
            </a:fld>
            <a:r>
              <a:rPr lang="en-US" altLang="ko-KR"/>
              <a:t>/35</a:t>
            </a:r>
            <a:endParaRPr lang="ko-KR"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9"/>
          <p:cNvSpPr txBox="1">
            <a:spLocks noGrp="1"/>
          </p:cNvSpPr>
          <p:nvPr>
            <p:ph type="title"/>
          </p:nvPr>
        </p:nvSpPr>
        <p:spPr>
          <a:xfrm>
            <a:off x="605980" y="310143"/>
            <a:ext cx="10515600" cy="6498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ko-KR"/>
              <a:t>InputFileHandler 주요 메소드</a:t>
            </a:r>
            <a:endParaRPr/>
          </a:p>
        </p:txBody>
      </p:sp>
      <p:sp>
        <p:nvSpPr>
          <p:cNvPr id="2" name="슬라이드 번호 개체 틀 1">
            <a:extLst>
              <a:ext uri="{FF2B5EF4-FFF2-40B4-BE49-F238E27FC236}">
                <a16:creationId xmlns:a16="http://schemas.microsoft.com/office/drawing/2014/main" id="{0C723E6E-B25B-4DDE-9376-F9C7B366125D}"/>
              </a:ext>
            </a:extLst>
          </p:cNvPr>
          <p:cNvSpPr>
            <a:spLocks noGrp="1"/>
          </p:cNvSpPr>
          <p:nvPr>
            <p:ph type="sldNum" idx="12"/>
          </p:nvPr>
        </p:nvSpPr>
        <p:spPr/>
        <p:txBody>
          <a:bodyPr/>
          <a:lstStyle/>
          <a:p>
            <a:fld id="{00000000-1234-1234-1234-123412341234}" type="slidenum">
              <a:rPr lang="en-US" altLang="ko-KR" smtClean="0"/>
              <a:pPr/>
              <a:t>9</a:t>
            </a:fld>
            <a:r>
              <a:rPr lang="en-US" altLang="ko-KR"/>
              <a:t>/35</a:t>
            </a:r>
            <a:endParaRPr lang="ko-KR" altLang="en-US" dirty="0"/>
          </a:p>
        </p:txBody>
      </p:sp>
      <p:pic>
        <p:nvPicPr>
          <p:cNvPr id="19" name="Google Shape;266;p29">
            <a:extLst>
              <a:ext uri="{FF2B5EF4-FFF2-40B4-BE49-F238E27FC236}">
                <a16:creationId xmlns:a16="http://schemas.microsoft.com/office/drawing/2014/main" id="{803DBCA6-6093-4814-B431-7B7CFA198B86}"/>
              </a:ext>
            </a:extLst>
          </p:cNvPr>
          <p:cNvPicPr preferRelativeResize="0"/>
          <p:nvPr/>
        </p:nvPicPr>
        <p:blipFill>
          <a:blip r:embed="rId3">
            <a:alphaModFix/>
          </a:blip>
          <a:stretch>
            <a:fillRect/>
          </a:stretch>
        </p:blipFill>
        <p:spPr>
          <a:xfrm>
            <a:off x="152400" y="1036149"/>
            <a:ext cx="1848300" cy="1302389"/>
          </a:xfrm>
          <a:prstGeom prst="rect">
            <a:avLst/>
          </a:prstGeom>
          <a:noFill/>
          <a:ln>
            <a:noFill/>
          </a:ln>
        </p:spPr>
      </p:pic>
      <p:sp>
        <p:nvSpPr>
          <p:cNvPr id="20" name="Google Shape;267;p29">
            <a:extLst>
              <a:ext uri="{FF2B5EF4-FFF2-40B4-BE49-F238E27FC236}">
                <a16:creationId xmlns:a16="http://schemas.microsoft.com/office/drawing/2014/main" id="{CC630E34-759D-4419-8DFC-0318D1DF0E60}"/>
              </a:ext>
            </a:extLst>
          </p:cNvPr>
          <p:cNvSpPr txBox="1"/>
          <p:nvPr/>
        </p:nvSpPr>
        <p:spPr>
          <a:xfrm>
            <a:off x="2069638" y="1036150"/>
            <a:ext cx="2018400" cy="48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KR">
                <a:solidFill>
                  <a:schemeClr val="dk1"/>
                </a:solidFill>
                <a:latin typeface="Malgun Gothic"/>
                <a:ea typeface="Malgun Gothic"/>
                <a:cs typeface="Malgun Gothic"/>
                <a:sym typeface="Malgun Gothic"/>
              </a:rPr>
              <a:t>명령을 클래스로 관리</a:t>
            </a:r>
            <a:endParaRPr>
              <a:solidFill>
                <a:schemeClr val="dk1"/>
              </a:solidFill>
              <a:latin typeface="Malgun Gothic"/>
              <a:ea typeface="Malgun Gothic"/>
              <a:cs typeface="Malgun Gothic"/>
              <a:sym typeface="Malgun Gothic"/>
            </a:endParaRPr>
          </a:p>
        </p:txBody>
      </p:sp>
      <p:pic>
        <p:nvPicPr>
          <p:cNvPr id="21" name="Google Shape;268;p29">
            <a:extLst>
              <a:ext uri="{FF2B5EF4-FFF2-40B4-BE49-F238E27FC236}">
                <a16:creationId xmlns:a16="http://schemas.microsoft.com/office/drawing/2014/main" id="{EABA0B46-E537-4453-AF99-6E501482CE38}"/>
              </a:ext>
            </a:extLst>
          </p:cNvPr>
          <p:cNvPicPr preferRelativeResize="0"/>
          <p:nvPr/>
        </p:nvPicPr>
        <p:blipFill>
          <a:blip r:embed="rId4">
            <a:alphaModFix/>
          </a:blip>
          <a:stretch>
            <a:fillRect/>
          </a:stretch>
        </p:blipFill>
        <p:spPr>
          <a:xfrm>
            <a:off x="146950" y="2509578"/>
            <a:ext cx="5133975" cy="200025"/>
          </a:xfrm>
          <a:prstGeom prst="rect">
            <a:avLst/>
          </a:prstGeom>
          <a:noFill/>
          <a:ln>
            <a:noFill/>
          </a:ln>
        </p:spPr>
      </p:pic>
      <p:sp>
        <p:nvSpPr>
          <p:cNvPr id="22" name="Google Shape;269;p29">
            <a:extLst>
              <a:ext uri="{FF2B5EF4-FFF2-40B4-BE49-F238E27FC236}">
                <a16:creationId xmlns:a16="http://schemas.microsoft.com/office/drawing/2014/main" id="{B75D0EF3-9FD8-4E84-9A9C-4C0B7074DA86}"/>
              </a:ext>
            </a:extLst>
          </p:cNvPr>
          <p:cNvSpPr txBox="1"/>
          <p:nvPr/>
        </p:nvSpPr>
        <p:spPr>
          <a:xfrm>
            <a:off x="79375" y="2775599"/>
            <a:ext cx="6315900" cy="1726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Malgun Gothic"/>
              <a:buAutoNum type="arabicPeriod"/>
            </a:pPr>
            <a:r>
              <a:rPr lang="ko-KR">
                <a:solidFill>
                  <a:schemeClr val="dk1"/>
                </a:solidFill>
                <a:latin typeface="Malgun Gothic"/>
                <a:ea typeface="Malgun Gothic"/>
                <a:cs typeface="Malgun Gothic"/>
                <a:sym typeface="Malgun Gothic"/>
              </a:rPr>
              <a:t>기존과 </a:t>
            </a:r>
            <a:r>
              <a:rPr lang="ko-KR">
                <a:solidFill>
                  <a:schemeClr val="dk1"/>
                </a:solidFill>
                <a:highlight>
                  <a:srgbClr val="FFFF00"/>
                </a:highlight>
                <a:latin typeface="Malgun Gothic"/>
                <a:ea typeface="Malgun Gothic"/>
                <a:cs typeface="Malgun Gothic"/>
                <a:sym typeface="Malgun Gothic"/>
              </a:rPr>
              <a:t>동일 주소에 write 하는 명령이 있으면 삭제</a:t>
            </a:r>
            <a:r>
              <a:rPr lang="ko-KR">
                <a:solidFill>
                  <a:schemeClr val="dk1"/>
                </a:solidFill>
                <a:latin typeface="Malgun Gothic"/>
                <a:ea typeface="Malgun Gothic"/>
                <a:cs typeface="Malgun Gothic"/>
                <a:sym typeface="Malgun Gothic"/>
              </a:rPr>
              <a:t>한다</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AutoNum type="arabicPeriod"/>
            </a:pPr>
            <a:r>
              <a:rPr lang="ko-KR">
                <a:solidFill>
                  <a:schemeClr val="dk1"/>
                </a:solidFill>
                <a:latin typeface="Malgun Gothic"/>
                <a:ea typeface="Malgun Gothic"/>
                <a:cs typeface="Malgun Gothic"/>
                <a:sym typeface="Malgun Gothic"/>
              </a:rPr>
              <a:t>기존 Erase 범위 </a:t>
            </a:r>
            <a:r>
              <a:rPr lang="ko-KR">
                <a:solidFill>
                  <a:schemeClr val="dk1"/>
                </a:solidFill>
                <a:highlight>
                  <a:srgbClr val="FFFF00"/>
                </a:highlight>
                <a:latin typeface="Malgun Gothic"/>
                <a:ea typeface="Malgun Gothic"/>
                <a:cs typeface="Malgun Gothic"/>
                <a:sym typeface="Malgun Gothic"/>
              </a:rPr>
              <a:t>양쪽에 write 명령이 포함되면 범위를 재설정</a:t>
            </a:r>
            <a:r>
              <a:rPr lang="ko-KR">
                <a:solidFill>
                  <a:schemeClr val="dk1"/>
                </a:solidFill>
                <a:latin typeface="Malgun Gothic"/>
                <a:ea typeface="Malgun Gothic"/>
                <a:cs typeface="Malgun Gothic"/>
                <a:sym typeface="Malgun Gothic"/>
              </a:rPr>
              <a:t>한다</a:t>
            </a:r>
            <a:endParaRPr>
              <a:solidFill>
                <a:schemeClr val="dk1"/>
              </a:solidFill>
              <a:latin typeface="Malgun Gothic"/>
              <a:ea typeface="Malgun Gothic"/>
              <a:cs typeface="Malgun Gothic"/>
              <a:sym typeface="Malgun Gothic"/>
            </a:endParaRPr>
          </a:p>
          <a:p>
            <a:pPr marL="914400" lvl="1" indent="-317500" algn="l" rtl="0">
              <a:spcBef>
                <a:spcPts val="0"/>
              </a:spcBef>
              <a:spcAft>
                <a:spcPts val="0"/>
              </a:spcAft>
              <a:buClr>
                <a:schemeClr val="dk1"/>
              </a:buClr>
              <a:buSzPts val="1400"/>
              <a:buFont typeface="Malgun Gothic"/>
              <a:buAutoNum type="alphaLcPeriod"/>
            </a:pPr>
            <a:r>
              <a:rPr lang="ko-KR">
                <a:solidFill>
                  <a:schemeClr val="dk1"/>
                </a:solidFill>
                <a:latin typeface="Malgun Gothic"/>
                <a:ea typeface="Malgun Gothic"/>
                <a:cs typeface="Malgun Gothic"/>
                <a:sym typeface="Malgun Gothic"/>
              </a:rPr>
              <a:t>E  0 3, W 0 0x… -&gt; E 1 2</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AutoNum type="arabicPeriod"/>
            </a:pPr>
            <a:r>
              <a:rPr lang="ko-KR">
                <a:solidFill>
                  <a:schemeClr val="dk1"/>
                </a:solidFill>
                <a:latin typeface="Malgun Gothic"/>
                <a:ea typeface="Malgun Gothic"/>
                <a:cs typeface="Malgun Gothic"/>
                <a:sym typeface="Malgun Gothic"/>
              </a:rPr>
              <a:t>명령어를 삽입</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AutoNum type="arabicPeriod"/>
            </a:pPr>
            <a:r>
              <a:rPr lang="ko-KR">
                <a:solidFill>
                  <a:schemeClr val="dk1"/>
                </a:solidFill>
                <a:latin typeface="Malgun Gothic"/>
                <a:ea typeface="Malgun Gothic"/>
                <a:cs typeface="Malgun Gothic"/>
                <a:sym typeface="Malgun Gothic"/>
              </a:rPr>
              <a:t>버퍼 내 Erase 명령 이후 나온 W 명령의 범위가 </a:t>
            </a:r>
            <a:r>
              <a:rPr lang="ko-KR">
                <a:solidFill>
                  <a:schemeClr val="dk1"/>
                </a:solidFill>
                <a:highlight>
                  <a:srgbClr val="FFFF00"/>
                </a:highlight>
                <a:latin typeface="Malgun Gothic"/>
                <a:ea typeface="Malgun Gothic"/>
                <a:cs typeface="Malgun Gothic"/>
                <a:sym typeface="Malgun Gothic"/>
              </a:rPr>
              <a:t>해당 Erase 명령의 범위를 모두 커버하면 해당 Erase 명령을 삭제</a:t>
            </a:r>
            <a:r>
              <a:rPr lang="ko-KR">
                <a:solidFill>
                  <a:schemeClr val="dk1"/>
                </a:solidFill>
                <a:latin typeface="Malgun Gothic"/>
                <a:ea typeface="Malgun Gothic"/>
                <a:cs typeface="Malgun Gothic"/>
                <a:sym typeface="Malgun Gothic"/>
              </a:rPr>
              <a:t>한다.</a:t>
            </a:r>
            <a:endParaRPr>
              <a:solidFill>
                <a:schemeClr val="dk1"/>
              </a:solidFill>
              <a:latin typeface="Malgun Gothic"/>
              <a:ea typeface="Malgun Gothic"/>
              <a:cs typeface="Malgun Gothic"/>
              <a:sym typeface="Malgun Gothic"/>
            </a:endParaRPr>
          </a:p>
          <a:p>
            <a:pPr marL="914400" lvl="1" indent="-317500" algn="l" rtl="0">
              <a:spcBef>
                <a:spcPts val="0"/>
              </a:spcBef>
              <a:spcAft>
                <a:spcPts val="0"/>
              </a:spcAft>
              <a:buClr>
                <a:schemeClr val="dk1"/>
              </a:buClr>
              <a:buSzPts val="1400"/>
              <a:buFont typeface="Malgun Gothic"/>
              <a:buAutoNum type="alphaLcPeriod"/>
            </a:pPr>
            <a:r>
              <a:rPr lang="ko-KR">
                <a:solidFill>
                  <a:schemeClr val="dk1"/>
                </a:solidFill>
                <a:latin typeface="Malgun Gothic"/>
                <a:ea typeface="Malgun Gothic"/>
                <a:cs typeface="Malgun Gothic"/>
                <a:sym typeface="Malgun Gothic"/>
              </a:rPr>
              <a:t>E 0 3, W 1 0x…, W 2 0x…, W 3 0x… -&gt; E 0 3을 삭제</a:t>
            </a:r>
            <a:endParaRPr>
              <a:solidFill>
                <a:schemeClr val="dk1"/>
              </a:solidFill>
              <a:latin typeface="Malgun Gothic"/>
              <a:ea typeface="Malgun Gothic"/>
              <a:cs typeface="Malgun Gothic"/>
              <a:sym typeface="Malgun Gothic"/>
            </a:endParaRPr>
          </a:p>
        </p:txBody>
      </p:sp>
      <p:pic>
        <p:nvPicPr>
          <p:cNvPr id="23" name="Google Shape;270;p29">
            <a:extLst>
              <a:ext uri="{FF2B5EF4-FFF2-40B4-BE49-F238E27FC236}">
                <a16:creationId xmlns:a16="http://schemas.microsoft.com/office/drawing/2014/main" id="{4FB3E7BC-3D0D-4355-9AE6-647C099589A1}"/>
              </a:ext>
            </a:extLst>
          </p:cNvPr>
          <p:cNvPicPr preferRelativeResize="0"/>
          <p:nvPr/>
        </p:nvPicPr>
        <p:blipFill>
          <a:blip r:embed="rId5">
            <a:alphaModFix/>
          </a:blip>
          <a:stretch>
            <a:fillRect/>
          </a:stretch>
        </p:blipFill>
        <p:spPr>
          <a:xfrm>
            <a:off x="146950" y="4522347"/>
            <a:ext cx="4633690" cy="219075"/>
          </a:xfrm>
          <a:prstGeom prst="rect">
            <a:avLst/>
          </a:prstGeom>
          <a:noFill/>
          <a:ln>
            <a:noFill/>
          </a:ln>
        </p:spPr>
      </p:pic>
      <p:sp>
        <p:nvSpPr>
          <p:cNvPr id="24" name="Google Shape;271;p29">
            <a:extLst>
              <a:ext uri="{FF2B5EF4-FFF2-40B4-BE49-F238E27FC236}">
                <a16:creationId xmlns:a16="http://schemas.microsoft.com/office/drawing/2014/main" id="{76608955-78E6-4421-AE09-4582926C0CE0}"/>
              </a:ext>
            </a:extLst>
          </p:cNvPr>
          <p:cNvSpPr txBox="1"/>
          <p:nvPr/>
        </p:nvSpPr>
        <p:spPr>
          <a:xfrm>
            <a:off x="146950" y="4803072"/>
            <a:ext cx="5987700" cy="1435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Malgun Gothic"/>
              <a:buAutoNum type="arabicPeriod"/>
            </a:pPr>
            <a:r>
              <a:rPr lang="ko-KR">
                <a:solidFill>
                  <a:schemeClr val="dk1"/>
                </a:solidFill>
                <a:latin typeface="Malgun Gothic"/>
                <a:ea typeface="Malgun Gothic"/>
                <a:cs typeface="Malgun Gothic"/>
                <a:sym typeface="Malgun Gothic"/>
              </a:rPr>
              <a:t>Write 명령이 현재 Erase 명령 범위 안에 속하면 Write 명령어를 삭제</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AutoNum type="arabicPeriod"/>
            </a:pPr>
            <a:r>
              <a:rPr lang="ko-KR">
                <a:solidFill>
                  <a:schemeClr val="dk1"/>
                </a:solidFill>
                <a:latin typeface="Malgun Gothic"/>
                <a:ea typeface="Malgun Gothic"/>
                <a:cs typeface="Malgun Gothic"/>
                <a:sym typeface="Malgun Gothic"/>
              </a:rPr>
              <a:t>Erase 명령이 현재 Erase 명령 범위 안에 속하면 해당 Erase 명령어를 삭제</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AutoNum type="arabicPeriod"/>
            </a:pPr>
            <a:r>
              <a:rPr lang="ko-KR">
                <a:solidFill>
                  <a:schemeClr val="dk1"/>
                </a:solidFill>
                <a:latin typeface="Malgun Gothic"/>
                <a:ea typeface="Malgun Gothic"/>
                <a:cs typeface="Malgun Gothic"/>
                <a:sym typeface="Malgun Gothic"/>
              </a:rPr>
              <a:t>2와 반대로 현재 Erase 명령이 기존 Erase 명령 범위에 속하면 삽입 미진행</a:t>
            </a:r>
            <a:endParaRPr>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AutoNum type="arabicPeriod"/>
            </a:pPr>
            <a:r>
              <a:rPr lang="ko-KR">
                <a:solidFill>
                  <a:schemeClr val="dk1"/>
                </a:solidFill>
                <a:latin typeface="Malgun Gothic"/>
                <a:ea typeface="Malgun Gothic"/>
                <a:cs typeface="Malgun Gothic"/>
                <a:sym typeface="Malgun Gothic"/>
              </a:rPr>
              <a:t>기존 Erase 명령들을 합친 범위가 현재 Erase 명령을 포함한다면 삽입 미진행</a:t>
            </a:r>
            <a:endParaRPr>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a:solidFill>
                <a:schemeClr val="dk1"/>
              </a:solidFill>
              <a:latin typeface="Malgun Gothic"/>
              <a:ea typeface="Malgun Gothic"/>
              <a:cs typeface="Malgun Gothic"/>
              <a:sym typeface="Malgun Gothic"/>
            </a:endParaRPr>
          </a:p>
          <a:p>
            <a:pPr marL="0" lvl="0" indent="0" algn="l" rtl="0">
              <a:spcBef>
                <a:spcPts val="0"/>
              </a:spcBef>
              <a:spcAft>
                <a:spcPts val="0"/>
              </a:spcAft>
              <a:buNone/>
            </a:pPr>
            <a:endParaRPr>
              <a:solidFill>
                <a:schemeClr val="dk1"/>
              </a:solidFill>
              <a:latin typeface="Malgun Gothic"/>
              <a:ea typeface="Malgun Gothic"/>
              <a:cs typeface="Malgun Gothic"/>
              <a:sym typeface="Malgun Gothic"/>
            </a:endParaRPr>
          </a:p>
        </p:txBody>
      </p:sp>
      <p:pic>
        <p:nvPicPr>
          <p:cNvPr id="25" name="Google Shape;272;p29">
            <a:extLst>
              <a:ext uri="{FF2B5EF4-FFF2-40B4-BE49-F238E27FC236}">
                <a16:creationId xmlns:a16="http://schemas.microsoft.com/office/drawing/2014/main" id="{3A017D23-4078-4CCA-A2D8-C52BE52A69C7}"/>
              </a:ext>
            </a:extLst>
          </p:cNvPr>
          <p:cNvPicPr preferRelativeResize="0"/>
          <p:nvPr/>
        </p:nvPicPr>
        <p:blipFill>
          <a:blip r:embed="rId6">
            <a:alphaModFix/>
          </a:blip>
          <a:stretch>
            <a:fillRect/>
          </a:stretch>
        </p:blipFill>
        <p:spPr>
          <a:xfrm>
            <a:off x="6315900" y="1445175"/>
            <a:ext cx="4305300" cy="219075"/>
          </a:xfrm>
          <a:prstGeom prst="rect">
            <a:avLst/>
          </a:prstGeom>
          <a:noFill/>
          <a:ln>
            <a:noFill/>
          </a:ln>
        </p:spPr>
      </p:pic>
      <p:pic>
        <p:nvPicPr>
          <p:cNvPr id="26" name="Google Shape;274;p29">
            <a:extLst>
              <a:ext uri="{FF2B5EF4-FFF2-40B4-BE49-F238E27FC236}">
                <a16:creationId xmlns:a16="http://schemas.microsoft.com/office/drawing/2014/main" id="{F0A06DED-4FA0-42BA-8240-8EA0F4213FF6}"/>
              </a:ext>
            </a:extLst>
          </p:cNvPr>
          <p:cNvPicPr preferRelativeResize="0"/>
          <p:nvPr/>
        </p:nvPicPr>
        <p:blipFill>
          <a:blip r:embed="rId7">
            <a:alphaModFix/>
          </a:blip>
          <a:stretch>
            <a:fillRect/>
          </a:stretch>
        </p:blipFill>
        <p:spPr>
          <a:xfrm>
            <a:off x="6590875" y="3401275"/>
            <a:ext cx="5476401" cy="2823225"/>
          </a:xfrm>
          <a:prstGeom prst="rect">
            <a:avLst/>
          </a:prstGeom>
          <a:noFill/>
          <a:ln>
            <a:noFill/>
          </a:ln>
        </p:spPr>
      </p:pic>
      <p:sp>
        <p:nvSpPr>
          <p:cNvPr id="27" name="Google Shape;275;p29">
            <a:extLst>
              <a:ext uri="{FF2B5EF4-FFF2-40B4-BE49-F238E27FC236}">
                <a16:creationId xmlns:a16="http://schemas.microsoft.com/office/drawing/2014/main" id="{890F9061-4635-4FFD-926E-00C90A380A27}"/>
              </a:ext>
            </a:extLst>
          </p:cNvPr>
          <p:cNvSpPr/>
          <p:nvPr/>
        </p:nvSpPr>
        <p:spPr>
          <a:xfrm>
            <a:off x="79375" y="2396022"/>
            <a:ext cx="5885700" cy="42540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28" name="Google Shape;276;p29">
            <a:extLst>
              <a:ext uri="{FF2B5EF4-FFF2-40B4-BE49-F238E27FC236}">
                <a16:creationId xmlns:a16="http://schemas.microsoft.com/office/drawing/2014/main" id="{11992D0E-71BF-4E67-A639-5086317BCF03}"/>
              </a:ext>
            </a:extLst>
          </p:cNvPr>
          <p:cNvSpPr txBox="1"/>
          <p:nvPr/>
        </p:nvSpPr>
        <p:spPr>
          <a:xfrm>
            <a:off x="4184350" y="2083472"/>
            <a:ext cx="1848300" cy="3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KR" b="1" dirty="0" err="1">
                <a:solidFill>
                  <a:schemeClr val="dk1"/>
                </a:solidFill>
                <a:latin typeface="Malgun Gothic"/>
                <a:ea typeface="Malgun Gothic"/>
                <a:cs typeface="Malgun Gothic"/>
                <a:sym typeface="Malgun Gothic"/>
              </a:rPr>
              <a:t>Ignore</a:t>
            </a:r>
            <a:r>
              <a:rPr lang="ko-KR" b="1" dirty="0">
                <a:solidFill>
                  <a:schemeClr val="dk1"/>
                </a:solidFill>
                <a:latin typeface="Malgun Gothic"/>
                <a:ea typeface="Malgun Gothic"/>
                <a:cs typeface="Malgun Gothic"/>
                <a:sym typeface="Malgun Gothic"/>
              </a:rPr>
              <a:t> </a:t>
            </a:r>
            <a:r>
              <a:rPr lang="ko-KR" b="1" dirty="0" err="1">
                <a:solidFill>
                  <a:schemeClr val="dk1"/>
                </a:solidFill>
                <a:latin typeface="Malgun Gothic"/>
                <a:ea typeface="Malgun Gothic"/>
                <a:cs typeface="Malgun Gothic"/>
                <a:sym typeface="Malgun Gothic"/>
              </a:rPr>
              <a:t>Command</a:t>
            </a:r>
            <a:endParaRPr b="1" dirty="0">
              <a:solidFill>
                <a:schemeClr val="dk1"/>
              </a:solidFill>
              <a:latin typeface="Malgun Gothic"/>
              <a:ea typeface="Malgun Gothic"/>
              <a:cs typeface="Malgun Gothic"/>
              <a:sym typeface="Malgun Gothic"/>
            </a:endParaRPr>
          </a:p>
        </p:txBody>
      </p:sp>
      <p:sp>
        <p:nvSpPr>
          <p:cNvPr id="29" name="Google Shape;277;p29">
            <a:extLst>
              <a:ext uri="{FF2B5EF4-FFF2-40B4-BE49-F238E27FC236}">
                <a16:creationId xmlns:a16="http://schemas.microsoft.com/office/drawing/2014/main" id="{75257C2D-33F9-4B48-9F33-20B2314C0624}"/>
              </a:ext>
            </a:extLst>
          </p:cNvPr>
          <p:cNvSpPr/>
          <p:nvPr/>
        </p:nvSpPr>
        <p:spPr>
          <a:xfrm>
            <a:off x="6241150" y="1021075"/>
            <a:ext cx="5885700" cy="54718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lgun Gothic"/>
              <a:ea typeface="Malgun Gothic"/>
              <a:cs typeface="Malgun Gothic"/>
              <a:sym typeface="Malgun Gothic"/>
            </a:endParaRPr>
          </a:p>
        </p:txBody>
      </p:sp>
      <p:sp>
        <p:nvSpPr>
          <p:cNvPr id="30" name="Google Shape;278;p29">
            <a:extLst>
              <a:ext uri="{FF2B5EF4-FFF2-40B4-BE49-F238E27FC236}">
                <a16:creationId xmlns:a16="http://schemas.microsoft.com/office/drawing/2014/main" id="{A7AF5327-39FA-4012-88D1-143F0EAE4F2B}"/>
              </a:ext>
            </a:extLst>
          </p:cNvPr>
          <p:cNvSpPr txBox="1"/>
          <p:nvPr/>
        </p:nvSpPr>
        <p:spPr>
          <a:xfrm>
            <a:off x="6241150" y="1021075"/>
            <a:ext cx="2308800" cy="36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ko-KR" b="1">
                <a:solidFill>
                  <a:schemeClr val="dk1"/>
                </a:solidFill>
                <a:latin typeface="Malgun Gothic"/>
                <a:ea typeface="Malgun Gothic"/>
                <a:cs typeface="Malgun Gothic"/>
                <a:sym typeface="Malgun Gothic"/>
              </a:rPr>
              <a:t>Merge Erase Command</a:t>
            </a:r>
            <a:endParaRPr b="1">
              <a:solidFill>
                <a:schemeClr val="dk1"/>
              </a:solidFill>
              <a:latin typeface="Malgun Gothic"/>
              <a:ea typeface="Malgun Gothic"/>
              <a:cs typeface="Malgun Gothic"/>
              <a:sym typeface="Malgun Gothic"/>
            </a:endParaRPr>
          </a:p>
        </p:txBody>
      </p:sp>
      <p:sp>
        <p:nvSpPr>
          <p:cNvPr id="31" name="Google Shape;273;p29">
            <a:extLst>
              <a:ext uri="{FF2B5EF4-FFF2-40B4-BE49-F238E27FC236}">
                <a16:creationId xmlns:a16="http://schemas.microsoft.com/office/drawing/2014/main" id="{455CC459-5860-4E27-A4F8-123E5BCE4BA7}"/>
              </a:ext>
            </a:extLst>
          </p:cNvPr>
          <p:cNvSpPr txBox="1"/>
          <p:nvPr/>
        </p:nvSpPr>
        <p:spPr>
          <a:xfrm>
            <a:off x="6168475" y="1793975"/>
            <a:ext cx="6157200" cy="1993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Malgun Gothic"/>
              <a:buChar char="-"/>
            </a:pPr>
            <a:r>
              <a:rPr lang="ko-KR" dirty="0">
                <a:solidFill>
                  <a:schemeClr val="dk1"/>
                </a:solidFill>
                <a:latin typeface="Malgun Gothic"/>
                <a:ea typeface="Malgun Gothic"/>
                <a:cs typeface="Malgun Gothic"/>
                <a:sym typeface="Malgun Gothic"/>
              </a:rPr>
              <a:t>버퍼의 맨 마지막부터 연속된 </a:t>
            </a:r>
            <a:r>
              <a:rPr lang="ko-KR" dirty="0" err="1">
                <a:solidFill>
                  <a:schemeClr val="dk1"/>
                </a:solidFill>
                <a:latin typeface="Malgun Gothic"/>
                <a:ea typeface="Malgun Gothic"/>
                <a:cs typeface="Malgun Gothic"/>
                <a:sym typeface="Malgun Gothic"/>
              </a:rPr>
              <a:t>E들을</a:t>
            </a:r>
            <a:r>
              <a:rPr lang="ko-KR" dirty="0">
                <a:solidFill>
                  <a:schemeClr val="dk1"/>
                </a:solidFill>
                <a:latin typeface="Malgun Gothic"/>
                <a:ea typeface="Malgun Gothic"/>
                <a:cs typeface="Malgun Gothic"/>
                <a:sym typeface="Malgun Gothic"/>
              </a:rPr>
              <a:t> 모아서 </a:t>
            </a:r>
            <a:r>
              <a:rPr lang="ko-KR" dirty="0" err="1">
                <a:solidFill>
                  <a:schemeClr val="dk1"/>
                </a:solidFill>
                <a:latin typeface="Malgun Gothic"/>
                <a:ea typeface="Malgun Gothic"/>
                <a:cs typeface="Malgun Gothic"/>
                <a:sym typeface="Malgun Gothic"/>
              </a:rPr>
              <a:t>재조립</a:t>
            </a:r>
            <a:r>
              <a:rPr lang="ko-KR" dirty="0">
                <a:solidFill>
                  <a:schemeClr val="dk1"/>
                </a:solidFill>
                <a:latin typeface="Malgun Gothic"/>
                <a:ea typeface="Malgun Gothic"/>
                <a:cs typeface="Malgun Gothic"/>
                <a:sym typeface="Malgun Gothic"/>
              </a:rPr>
              <a:t> 후 다시 넣는다.</a:t>
            </a:r>
            <a:endParaRPr dirty="0">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Char char="-"/>
            </a:pPr>
            <a:r>
              <a:rPr lang="ko-KR" dirty="0" err="1">
                <a:solidFill>
                  <a:schemeClr val="dk1"/>
                </a:solidFill>
                <a:latin typeface="Malgun Gothic"/>
                <a:ea typeface="Malgun Gothic"/>
                <a:cs typeface="Malgun Gothic"/>
                <a:sym typeface="Malgun Gothic"/>
              </a:rPr>
              <a:t>Erase</a:t>
            </a:r>
            <a:r>
              <a:rPr lang="ko-KR" dirty="0">
                <a:solidFill>
                  <a:schemeClr val="dk1"/>
                </a:solidFill>
                <a:latin typeface="Malgun Gothic"/>
                <a:ea typeface="Malgun Gothic"/>
                <a:cs typeface="Malgun Gothic"/>
                <a:sym typeface="Malgun Gothic"/>
              </a:rPr>
              <a:t> 명령들이 적용되는 범위를 확인할 수 있는 </a:t>
            </a:r>
            <a:r>
              <a:rPr lang="ko-KR" dirty="0" err="1">
                <a:solidFill>
                  <a:schemeClr val="dk1"/>
                </a:solidFill>
                <a:latin typeface="Malgun Gothic"/>
                <a:ea typeface="Malgun Gothic"/>
                <a:cs typeface="Malgun Gothic"/>
                <a:sym typeface="Malgun Gothic"/>
              </a:rPr>
              <a:t>boolean</a:t>
            </a:r>
            <a:r>
              <a:rPr lang="ko-KR" dirty="0">
                <a:solidFill>
                  <a:schemeClr val="dk1"/>
                </a:solidFill>
                <a:latin typeface="Malgun Gothic"/>
                <a:ea typeface="Malgun Gothic"/>
                <a:cs typeface="Malgun Gothic"/>
                <a:sym typeface="Malgun Gothic"/>
              </a:rPr>
              <a:t>[100]을 사용</a:t>
            </a:r>
            <a:endParaRPr dirty="0">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AutoNum type="arabicPeriod"/>
            </a:pPr>
            <a:r>
              <a:rPr lang="ko-KR" dirty="0">
                <a:solidFill>
                  <a:schemeClr val="dk1"/>
                </a:solidFill>
                <a:latin typeface="Malgun Gothic"/>
                <a:ea typeface="Malgun Gothic"/>
                <a:cs typeface="Malgun Gothic"/>
                <a:sym typeface="Malgun Gothic"/>
              </a:rPr>
              <a:t>연속된 </a:t>
            </a:r>
            <a:r>
              <a:rPr lang="ko-KR" dirty="0" err="1">
                <a:solidFill>
                  <a:schemeClr val="dk1"/>
                </a:solidFill>
                <a:latin typeface="Malgun Gothic"/>
                <a:ea typeface="Malgun Gothic"/>
                <a:cs typeface="Malgun Gothic"/>
                <a:sym typeface="Malgun Gothic"/>
              </a:rPr>
              <a:t>E들을</a:t>
            </a:r>
            <a:r>
              <a:rPr lang="ko-KR" dirty="0">
                <a:solidFill>
                  <a:schemeClr val="dk1"/>
                </a:solidFill>
                <a:latin typeface="Malgun Gothic"/>
                <a:ea typeface="Malgun Gothic"/>
                <a:cs typeface="Malgun Gothic"/>
                <a:sym typeface="Malgun Gothic"/>
              </a:rPr>
              <a:t> 모은다.</a:t>
            </a:r>
            <a:endParaRPr dirty="0">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AutoNum type="arabicPeriod"/>
            </a:pPr>
            <a:r>
              <a:rPr lang="ko-KR" dirty="0" err="1">
                <a:solidFill>
                  <a:schemeClr val="dk1"/>
                </a:solidFill>
                <a:latin typeface="Malgun Gothic"/>
                <a:ea typeface="Malgun Gothic"/>
                <a:cs typeface="Malgun Gothic"/>
                <a:sym typeface="Malgun Gothic"/>
              </a:rPr>
              <a:t>boolean</a:t>
            </a:r>
            <a:r>
              <a:rPr lang="ko-KR" dirty="0">
                <a:solidFill>
                  <a:schemeClr val="dk1"/>
                </a:solidFill>
                <a:latin typeface="Malgun Gothic"/>
                <a:ea typeface="Malgun Gothic"/>
                <a:cs typeface="Malgun Gothic"/>
                <a:sym typeface="Malgun Gothic"/>
              </a:rPr>
              <a:t>[100]에 </a:t>
            </a:r>
            <a:r>
              <a:rPr lang="ko-KR" dirty="0" err="1">
                <a:solidFill>
                  <a:schemeClr val="dk1"/>
                </a:solidFill>
                <a:latin typeface="Malgun Gothic"/>
                <a:ea typeface="Malgun Gothic"/>
                <a:cs typeface="Malgun Gothic"/>
                <a:sym typeface="Malgun Gothic"/>
              </a:rPr>
              <a:t>Erase</a:t>
            </a:r>
            <a:r>
              <a:rPr lang="ko-KR" dirty="0">
                <a:solidFill>
                  <a:schemeClr val="dk1"/>
                </a:solidFill>
                <a:latin typeface="Malgun Gothic"/>
                <a:ea typeface="Malgun Gothic"/>
                <a:cs typeface="Malgun Gothic"/>
                <a:sym typeface="Malgun Gothic"/>
              </a:rPr>
              <a:t> 명령의 범위일 경우 </a:t>
            </a:r>
            <a:r>
              <a:rPr lang="ko-KR" dirty="0" err="1">
                <a:solidFill>
                  <a:schemeClr val="dk1"/>
                </a:solidFill>
                <a:latin typeface="Malgun Gothic"/>
                <a:ea typeface="Malgun Gothic"/>
                <a:cs typeface="Malgun Gothic"/>
                <a:sym typeface="Malgun Gothic"/>
              </a:rPr>
              <a:t>true로</a:t>
            </a:r>
            <a:r>
              <a:rPr lang="ko-KR" dirty="0">
                <a:solidFill>
                  <a:schemeClr val="dk1"/>
                </a:solidFill>
                <a:latin typeface="Malgun Gothic"/>
                <a:ea typeface="Malgun Gothic"/>
                <a:cs typeface="Malgun Gothic"/>
                <a:sym typeface="Malgun Gothic"/>
              </a:rPr>
              <a:t> 설정한다.</a:t>
            </a:r>
            <a:endParaRPr dirty="0">
              <a:solidFill>
                <a:schemeClr val="dk1"/>
              </a:solidFill>
              <a:latin typeface="Malgun Gothic"/>
              <a:ea typeface="Malgun Gothic"/>
              <a:cs typeface="Malgun Gothic"/>
              <a:sym typeface="Malgun Gothic"/>
            </a:endParaRPr>
          </a:p>
          <a:p>
            <a:pPr marL="457200" lvl="0" indent="-317500" algn="l" rtl="0">
              <a:spcBef>
                <a:spcPts val="0"/>
              </a:spcBef>
              <a:spcAft>
                <a:spcPts val="0"/>
              </a:spcAft>
              <a:buClr>
                <a:schemeClr val="dk1"/>
              </a:buClr>
              <a:buSzPts val="1400"/>
              <a:buFont typeface="Malgun Gothic"/>
              <a:buAutoNum type="arabicPeriod"/>
            </a:pPr>
            <a:r>
              <a:rPr lang="ko-KR" dirty="0">
                <a:solidFill>
                  <a:schemeClr val="dk1"/>
                </a:solidFill>
                <a:latin typeface="Malgun Gothic"/>
                <a:ea typeface="Malgun Gothic"/>
                <a:cs typeface="Malgun Gothic"/>
                <a:sym typeface="Malgun Gothic"/>
              </a:rPr>
              <a:t>0~99까지 순회를 하면서 합칠 수 있는 범위는 합친다 </a:t>
            </a:r>
            <a:endParaRPr dirty="0">
              <a:solidFill>
                <a:schemeClr val="dk1"/>
              </a:solidFill>
              <a:latin typeface="Malgun Gothic"/>
              <a:ea typeface="Malgun Gothic"/>
              <a:cs typeface="Malgun Gothic"/>
              <a:sym typeface="Malgun Gothic"/>
            </a:endParaRPr>
          </a:p>
        </p:txBody>
      </p:sp>
    </p:spTree>
  </p:cSld>
  <p:clrMapOvr>
    <a:masterClrMapping/>
  </p:clrMapOvr>
</p:sld>
</file>

<file path=ppt/theme/theme1.xml><?xml version="1.0" encoding="utf-8"?>
<a:theme xmlns:a="http://schemas.openxmlformats.org/drawingml/2006/main" name="Office 테마">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1735</Words>
  <Application>Microsoft Office PowerPoint</Application>
  <PresentationFormat>와이드스크린</PresentationFormat>
  <Paragraphs>257</Paragraphs>
  <Slides>33</Slides>
  <Notes>33</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33</vt:i4>
      </vt:variant>
    </vt:vector>
  </HeadingPairs>
  <TitlesOfParts>
    <vt:vector size="36" baseType="lpstr">
      <vt:lpstr>Malgun Gothic</vt:lpstr>
      <vt:lpstr>Arial</vt:lpstr>
      <vt:lpstr>Office 테마</vt:lpstr>
      <vt:lpstr>PowerPoint 프레젠테이션</vt:lpstr>
      <vt:lpstr>PowerPoint 프레젠테이션</vt:lpstr>
      <vt:lpstr>조원 소개 및 역할</vt:lpstr>
      <vt:lpstr>PowerPoint 프레젠테이션</vt:lpstr>
      <vt:lpstr>Test-Shell Architecture(UML)</vt:lpstr>
      <vt:lpstr>SSD Architecture(UML)</vt:lpstr>
      <vt:lpstr>SSD 구현 소개</vt:lpstr>
      <vt:lpstr>SsdManager 주요 메소드</vt:lpstr>
      <vt:lpstr>InputFileHandler 주요 메소드</vt:lpstr>
      <vt:lpstr>PowerPoint 프레젠테이션</vt:lpstr>
      <vt:lpstr>PowerPoint 프레젠테이션</vt:lpstr>
      <vt:lpstr>TestShell 유효성 검사</vt:lpstr>
      <vt:lpstr>TestShell 유효성 검사</vt:lpstr>
      <vt:lpstr>TestShell 유효성 검사</vt:lpstr>
      <vt:lpstr>TestShell 유효성 검사</vt:lpstr>
      <vt:lpstr>TestShell Command 처리 </vt:lpstr>
      <vt:lpstr>TDD(SSD Buffer Refactoring)</vt:lpstr>
      <vt:lpstr>PowerPoint 프레젠테이션</vt:lpstr>
      <vt:lpstr>Manager Mocking</vt:lpstr>
      <vt:lpstr>Manager Mocking</vt:lpstr>
      <vt:lpstr>Processor Mocking</vt:lpstr>
      <vt:lpstr>Spy 사용 예제</vt:lpstr>
      <vt:lpstr>Spy 사용 예제</vt:lpstr>
      <vt:lpstr>Mocking(SSD File Read/Write)</vt:lpstr>
      <vt:lpstr>PowerPoint 프레젠테이션</vt:lpstr>
      <vt:lpstr>Builder Pattern</vt:lpstr>
      <vt:lpstr>리팩토링 - Command 패턴</vt:lpstr>
      <vt:lpstr>리팩토링 - OCP + Factory 패턴</vt:lpstr>
      <vt:lpstr>리팩토링 - Singleton 패턴</vt:lpstr>
      <vt:lpstr>리팩토링 - SRP + DIP</vt:lpstr>
      <vt:lpstr>PowerPoint 프레젠테이션</vt:lpstr>
      <vt:lpstr>소감</vt:lpstr>
      <vt:lpstr>소감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cp:lastModifiedBy>User</cp:lastModifiedBy>
  <cp:revision>14</cp:revision>
  <dcterms:modified xsi:type="dcterms:W3CDTF">2025-06-16T04:16:54Z</dcterms:modified>
</cp:coreProperties>
</file>