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5"/>
  </p:notesMasterIdLst>
  <p:sldIdLst>
    <p:sldId id="471" r:id="rId3"/>
    <p:sldId id="47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B9B9B9"/>
    <a:srgbClr val="CC0000"/>
    <a:srgbClr val="B2B2B2"/>
    <a:srgbClr val="DDDDDD"/>
    <a:srgbClr val="D6D7DB"/>
    <a:srgbClr val="006BB5"/>
    <a:srgbClr val="8CADC8"/>
    <a:srgbClr val="FBFBFB"/>
    <a:srgbClr val="F7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93810" autoAdjust="0"/>
  </p:normalViewPr>
  <p:slideViewPr>
    <p:cSldViewPr snapToGrid="0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B940-E567-4A05-9291-C4AC45E51D79}" type="datetimeFigureOut">
              <a:rPr lang="zh-CN" altLang="en-US" smtClean="0"/>
              <a:t>1/8/14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4F5D-7CE1-4D54-9D20-9B4243AFB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4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7"/>
          <p:cNvSpPr txBox="1">
            <a:spLocks noChangeArrowheads="1"/>
          </p:cNvSpPr>
          <p:nvPr/>
        </p:nvSpPr>
        <p:spPr bwMode="auto">
          <a:xfrm>
            <a:off x="539750" y="6488113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4016" y="1844824"/>
            <a:ext cx="7772400" cy="1152128"/>
          </a:xfrm>
        </p:spPr>
        <p:txBody>
          <a:bodyPr/>
          <a:lstStyle>
            <a:lvl1pPr algn="l">
              <a:defRPr lang="zh-TW" altLang="en-US" dirty="0">
                <a:solidFill>
                  <a:srgbClr val="58595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3" y="3212976"/>
            <a:ext cx="7056784" cy="1080120"/>
          </a:xfrm>
        </p:spPr>
        <p:txBody>
          <a:bodyPr>
            <a:normAutofit/>
          </a:bodyPr>
          <a:lstStyle>
            <a:lvl1pPr marL="0" indent="0" algn="l">
              <a:buNone/>
              <a:defRPr lang="zh-TW" altLang="en-US" sz="3300" dirty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76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4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68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40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1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7"/>
          <p:cNvSpPr txBox="1">
            <a:spLocks noChangeArrowheads="1"/>
          </p:cNvSpPr>
          <p:nvPr/>
        </p:nvSpPr>
        <p:spPr bwMode="auto">
          <a:xfrm>
            <a:off x="7834314" y="6597650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white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472008" y="2132856"/>
            <a:ext cx="7772400" cy="936104"/>
          </a:xfrm>
        </p:spPr>
        <p:txBody>
          <a:bodyPr/>
          <a:lstStyle>
            <a:lvl1pPr algn="l">
              <a:defRPr lang="zh-TW" altLang="en-US" dirty="0">
                <a:solidFill>
                  <a:srgbClr val="58595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467544" y="3068960"/>
            <a:ext cx="7488832" cy="1080120"/>
          </a:xfrm>
        </p:spPr>
        <p:txBody>
          <a:bodyPr>
            <a:normAutofit/>
          </a:bodyPr>
          <a:lstStyle>
            <a:lvl1pPr marL="0" indent="0" algn="l">
              <a:buNone/>
              <a:defRPr lang="zh-TW" altLang="en-US" sz="3300" dirty="0">
                <a:solidFill>
                  <a:srgbClr val="5859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8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29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3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13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00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48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9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7"/>
          <p:cNvSpPr txBox="1">
            <a:spLocks noChangeArrowheads="1"/>
          </p:cNvSpPr>
          <p:nvPr/>
        </p:nvSpPr>
        <p:spPr bwMode="auto">
          <a:xfrm>
            <a:off x="7834314" y="6597650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white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8" descr="dot_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5" y="6381750"/>
            <a:ext cx="4333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標題 1"/>
          <p:cNvSpPr>
            <a:spLocks noGrp="1"/>
          </p:cNvSpPr>
          <p:nvPr>
            <p:ph type="ctrTitle"/>
          </p:nvPr>
        </p:nvSpPr>
        <p:spPr>
          <a:xfrm>
            <a:off x="469776" y="2348880"/>
            <a:ext cx="7772400" cy="720080"/>
          </a:xfrm>
        </p:spPr>
        <p:txBody>
          <a:bodyPr/>
          <a:lstStyle>
            <a:lvl1pPr algn="l">
              <a:defRPr lang="zh-TW" altLang="en-US" b="1" dirty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14" name="副標題 2"/>
          <p:cNvSpPr>
            <a:spLocks noGrp="1"/>
          </p:cNvSpPr>
          <p:nvPr>
            <p:ph type="subTitle" idx="1"/>
          </p:nvPr>
        </p:nvSpPr>
        <p:spPr>
          <a:xfrm>
            <a:off x="467545" y="3068960"/>
            <a:ext cx="7848872" cy="576064"/>
          </a:xfrm>
        </p:spPr>
        <p:txBody>
          <a:bodyPr>
            <a:normAutofit/>
          </a:bodyPr>
          <a:lstStyle>
            <a:lvl1pPr marL="0" indent="0" algn="l">
              <a:buNone/>
              <a:defRPr lang="zh-TW" altLang="en-US" dirty="0">
                <a:solidFill>
                  <a:srgbClr val="D1D3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586790" y="6372229"/>
            <a:ext cx="358775" cy="263525"/>
          </a:xfrm>
        </p:spPr>
        <p:txBody>
          <a:bodyPr/>
          <a:lstStyle>
            <a:lvl1pPr>
              <a:defRPr sz="1000">
                <a:solidFill>
                  <a:srgbClr val="EF4136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7" descr="dot_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5" y="6381750"/>
            <a:ext cx="4333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8"/>
          <p:cNvSpPr txBox="1">
            <a:spLocks noChangeArrowheads="1"/>
          </p:cNvSpPr>
          <p:nvPr/>
        </p:nvSpPr>
        <p:spPr bwMode="auto">
          <a:xfrm>
            <a:off x="7834314" y="6597650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469776" y="2348880"/>
            <a:ext cx="7772400" cy="720080"/>
          </a:xfrm>
        </p:spPr>
        <p:txBody>
          <a:bodyPr/>
          <a:lstStyle>
            <a:lvl1pPr algn="l">
              <a:defRPr lang="zh-TW" altLang="en-US" b="1" dirty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467545" y="3068960"/>
            <a:ext cx="7848872" cy="576064"/>
          </a:xfrm>
        </p:spPr>
        <p:txBody>
          <a:bodyPr>
            <a:normAutofit/>
          </a:bodyPr>
          <a:lstStyle>
            <a:lvl1pPr marL="0" indent="0" algn="l">
              <a:buNone/>
              <a:defRPr lang="zh-TW" altLang="en-US" dirty="0">
                <a:solidFill>
                  <a:srgbClr val="D1D3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586790" y="6372229"/>
            <a:ext cx="358775" cy="2635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7" descr="dot_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5" y="6381750"/>
            <a:ext cx="4333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8"/>
          <p:cNvSpPr txBox="1">
            <a:spLocks noChangeArrowheads="1"/>
          </p:cNvSpPr>
          <p:nvPr/>
        </p:nvSpPr>
        <p:spPr bwMode="auto">
          <a:xfrm>
            <a:off x="7834314" y="6597650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490066"/>
          </a:xfrm>
        </p:spPr>
        <p:txBody>
          <a:bodyPr>
            <a:noAutofit/>
          </a:bodyPr>
          <a:lstStyle>
            <a:lvl1pPr algn="l">
              <a:defRPr lang="zh-TW" altLang="en-US" sz="2600" b="1" dirty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003232" cy="4525963"/>
          </a:xfrm>
        </p:spPr>
        <p:txBody>
          <a:bodyPr/>
          <a:lstStyle>
            <a:lvl1pPr>
              <a:buFontTx/>
              <a:buBlip>
                <a:blip r:embed="rId4"/>
              </a:buBlip>
              <a:defRPr lang="zh-TW" altLang="en-US" sz="1900" dirty="0" smtClean="0">
                <a:solidFill>
                  <a:srgbClr val="58595B"/>
                </a:solidFill>
              </a:defRPr>
            </a:lvl1pPr>
            <a:lvl2pPr>
              <a:buFont typeface="Arial Unicode MS" pitchFamily="34" charset="-120"/>
              <a:buChar char="-"/>
              <a:defRPr lang="zh-TW" altLang="en-US" sz="1800" dirty="0" smtClean="0">
                <a:solidFill>
                  <a:srgbClr val="58595B"/>
                </a:solidFill>
              </a:defRPr>
            </a:lvl2pPr>
            <a:lvl3pPr>
              <a:defRPr lang="zh-TW" altLang="en-US" sz="1700" dirty="0" smtClean="0">
                <a:solidFill>
                  <a:srgbClr val="58595B"/>
                </a:solidFill>
              </a:defRPr>
            </a:lvl3pPr>
            <a:lvl4pPr>
              <a:defRPr lang="zh-TW" altLang="en-US" sz="1600" dirty="0" smtClean="0">
                <a:solidFill>
                  <a:srgbClr val="58595B"/>
                </a:solidFill>
              </a:defRPr>
            </a:lvl4pPr>
            <a:lvl5pPr>
              <a:defRPr lang="zh-TW" altLang="en-US" sz="1500" dirty="0">
                <a:solidFill>
                  <a:srgbClr val="58595B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586790" y="6372229"/>
            <a:ext cx="358775" cy="2635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4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7" descr="dot_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5" y="6381750"/>
            <a:ext cx="4333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8"/>
          <p:cNvSpPr txBox="1">
            <a:spLocks noChangeArrowheads="1"/>
          </p:cNvSpPr>
          <p:nvPr/>
        </p:nvSpPr>
        <p:spPr bwMode="auto">
          <a:xfrm>
            <a:off x="7834314" y="6597650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490066"/>
          </a:xfrm>
        </p:spPr>
        <p:txBody>
          <a:bodyPr>
            <a:noAutofit/>
          </a:bodyPr>
          <a:lstStyle>
            <a:lvl1pPr algn="l">
              <a:defRPr lang="zh-TW" altLang="en-US" sz="2600" b="1" dirty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3816424" cy="4525963"/>
          </a:xfrm>
        </p:spPr>
        <p:txBody>
          <a:bodyPr/>
          <a:lstStyle>
            <a:lvl1pPr>
              <a:buNone/>
              <a:defRPr lang="zh-TW" altLang="en-US" sz="1900" dirty="0" smtClean="0">
                <a:solidFill>
                  <a:srgbClr val="58595B"/>
                </a:solidFill>
              </a:defRPr>
            </a:lvl1pPr>
            <a:lvl2pPr>
              <a:defRPr lang="zh-TW" altLang="en-US" sz="1800" dirty="0" smtClean="0">
                <a:solidFill>
                  <a:srgbClr val="58595B"/>
                </a:solidFill>
              </a:defRPr>
            </a:lvl2pPr>
            <a:lvl3pPr>
              <a:defRPr lang="zh-TW" altLang="en-US" sz="1600" dirty="0" smtClean="0">
                <a:solidFill>
                  <a:srgbClr val="58595B"/>
                </a:solidFill>
              </a:defRPr>
            </a:lvl3pPr>
            <a:lvl4pPr>
              <a:defRPr lang="zh-TW" altLang="en-US" sz="1700" dirty="0" smtClean="0">
                <a:solidFill>
                  <a:srgbClr val="58595B"/>
                </a:solidFill>
              </a:defRPr>
            </a:lvl4pPr>
            <a:lvl5pPr>
              <a:defRPr lang="zh-TW" altLang="en-US" sz="1500" dirty="0">
                <a:solidFill>
                  <a:srgbClr val="58595B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586790" y="6372229"/>
            <a:ext cx="358775" cy="2635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9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LS-GLE75\internal_FTP\iClick\PPT\15 Apr\5th Anniversary\ppt_140327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7" descr="dot_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5" y="6381750"/>
            <a:ext cx="4333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8"/>
          <p:cNvSpPr txBox="1">
            <a:spLocks noChangeArrowheads="1"/>
          </p:cNvSpPr>
          <p:nvPr/>
        </p:nvSpPr>
        <p:spPr bwMode="auto">
          <a:xfrm>
            <a:off x="7834314" y="6597650"/>
            <a:ext cx="13099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8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 and Confidential </a:t>
            </a:r>
            <a:endParaRPr kumimoji="0" lang="zh-TW" altLang="en-US" sz="80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490066"/>
          </a:xfrm>
        </p:spPr>
        <p:txBody>
          <a:bodyPr>
            <a:noAutofit/>
          </a:bodyPr>
          <a:lstStyle>
            <a:lvl1pPr algn="l">
              <a:defRPr lang="zh-TW" altLang="en-US" sz="2600" b="1" dirty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003232" cy="4525963"/>
          </a:xfrm>
        </p:spPr>
        <p:txBody>
          <a:bodyPr/>
          <a:lstStyle>
            <a:lvl1pPr>
              <a:buFontTx/>
              <a:buBlip>
                <a:blip r:embed="rId4"/>
              </a:buBlip>
              <a:defRPr lang="zh-TW" altLang="en-US" sz="1900" dirty="0" smtClean="0">
                <a:solidFill>
                  <a:srgbClr val="58595B"/>
                </a:solidFill>
              </a:defRPr>
            </a:lvl1pPr>
            <a:lvl2pPr>
              <a:buFont typeface="Arial Unicode MS" pitchFamily="34" charset="-120"/>
              <a:buChar char="-"/>
              <a:defRPr lang="zh-TW" altLang="en-US" sz="1800" dirty="0" smtClean="0">
                <a:solidFill>
                  <a:srgbClr val="58595B"/>
                </a:solidFill>
              </a:defRPr>
            </a:lvl2pPr>
            <a:lvl3pPr>
              <a:defRPr lang="zh-TW" altLang="en-US" sz="1700" dirty="0" smtClean="0">
                <a:solidFill>
                  <a:srgbClr val="58595B"/>
                </a:solidFill>
              </a:defRPr>
            </a:lvl3pPr>
            <a:lvl4pPr>
              <a:defRPr lang="zh-TW" altLang="en-US" sz="1600" dirty="0" smtClean="0">
                <a:solidFill>
                  <a:srgbClr val="58595B"/>
                </a:solidFill>
              </a:defRPr>
            </a:lvl4pPr>
            <a:lvl5pPr>
              <a:defRPr lang="zh-TW" altLang="en-US" sz="1500" dirty="0">
                <a:solidFill>
                  <a:srgbClr val="58595B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586790" y="6372229"/>
            <a:ext cx="358775" cy="2635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defRPr>
            </a:lvl1pPr>
          </a:lstStyle>
          <a:p>
            <a:fld id="{B94B6233-481A-4947-8A86-00D428F3A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9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7317-B26A-41D8-908C-5243D9A4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290202"/>
            <a:ext cx="8229600" cy="490066"/>
          </a:xfrm>
        </p:spPr>
        <p:txBody>
          <a:bodyPr/>
          <a:lstStyle/>
          <a:p>
            <a:r>
              <a:rPr lang="en-US" altLang="en-US" sz="2000" dirty="0" smtClean="0"/>
              <a:t>Brand Clients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D0AB61-9ADB-4740-8B89-111805173C79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15" name="Oval 14"/>
          <p:cNvSpPr/>
          <p:nvPr/>
        </p:nvSpPr>
        <p:spPr>
          <a:xfrm>
            <a:off x="-712611" y="1143000"/>
            <a:ext cx="1425222" cy="142522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      1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2" y="3634183"/>
            <a:ext cx="6464551" cy="2936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5509" y="885110"/>
            <a:ext cx="5066635" cy="2695034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Brand Competitive Analysis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Data Support for Sales Pitch</a:t>
            </a:r>
          </a:p>
          <a:p>
            <a:endParaRPr lang="en-US" sz="1600" b="1" dirty="0" smtClean="0"/>
          </a:p>
          <a:p>
            <a:r>
              <a:rPr lang="en-US" sz="1200" b="1" dirty="0" smtClean="0"/>
              <a:t>The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Input the client name and competitor names, a bubble chart show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You may select any bubble or the intersected area between your client and their competitor, then the following information will be shown side by side: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 i="1" dirty="0" smtClean="0"/>
              <a:t>Geo-graphics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 i="1" dirty="0" smtClean="0"/>
              <a:t>Demographics (i.e. Gender, Age Group &amp; Income Range)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 i="1" dirty="0" smtClean="0"/>
              <a:t>Techno-graphics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 i="1" dirty="0" smtClean="0"/>
              <a:t>Psycho-graphics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 </a:t>
            </a:r>
            <a:r>
              <a:rPr lang="en-US" sz="1200" b="1" dirty="0" smtClean="0">
                <a:solidFill>
                  <a:srgbClr val="0000FF"/>
                </a:solidFill>
              </a:rPr>
              <a:t>Custom Audience Group </a:t>
            </a:r>
            <a:r>
              <a:rPr lang="en-US" sz="1200" dirty="0" smtClean="0"/>
              <a:t>can be created basing on your selection for audience buying campaign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9924" y="1403092"/>
            <a:ext cx="2847223" cy="3190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370699" y="3120804"/>
            <a:ext cx="2817631" cy="1755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9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Lancome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B6233-481A-4947-8A86-00D428F3A7C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2844005" y="2660317"/>
            <a:ext cx="2153020" cy="209560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 err="1" smtClean="0"/>
              <a:t>Lancome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15,000,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7,900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look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Lancome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only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544505" y="4269864"/>
            <a:ext cx="1625529" cy="1600607"/>
          </a:xfrm>
          <a:prstGeom prst="ellipse">
            <a:avLst/>
          </a:prstGeom>
          <a:solidFill>
            <a:schemeClr val="accent5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Chanel</a:t>
            </a:r>
          </a:p>
          <a:p>
            <a:pPr algn="ctr"/>
            <a:r>
              <a:rPr lang="en-US" altLang="zh-CN" sz="1200" dirty="0" smtClean="0"/>
              <a:t>8,000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400178" y="4194993"/>
            <a:ext cx="1227220" cy="1235683"/>
          </a:xfrm>
          <a:prstGeom prst="ellipse">
            <a:avLst/>
          </a:prstGeom>
          <a:solidFill>
            <a:srgbClr val="3366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Sisley</a:t>
            </a:r>
          </a:p>
          <a:p>
            <a:pPr algn="ctr"/>
            <a:r>
              <a:rPr lang="zh-CN" altLang="zh-CN" sz="1200" dirty="0" smtClean="0"/>
              <a:t>4</a:t>
            </a:r>
            <a:r>
              <a:rPr lang="en-US" altLang="zh-CN" sz="1200" dirty="0" smtClean="0"/>
              <a:t>,000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988425" y="2810044"/>
            <a:ext cx="1517877" cy="1513894"/>
          </a:xfrm>
          <a:prstGeom prst="ellipse">
            <a:avLst/>
          </a:prstGeom>
          <a:solidFill>
            <a:srgbClr val="006BB5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Guerlain</a:t>
            </a:r>
            <a:endParaRPr lang="en-US" altLang="zh-CN" sz="1200" dirty="0" smtClean="0"/>
          </a:p>
          <a:p>
            <a:pPr algn="ctr"/>
            <a:r>
              <a:rPr lang="zh-CN" altLang="zh-CN" sz="1200" dirty="0"/>
              <a:t>6</a:t>
            </a:r>
            <a:r>
              <a:rPr lang="en-US" altLang="zh-CN" sz="1200" dirty="0" smtClean="0"/>
              <a:t>,000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825288" y="1176430"/>
            <a:ext cx="2375498" cy="2348520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Estee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Lauder</a:t>
            </a:r>
          </a:p>
          <a:p>
            <a:pPr algn="ctr"/>
            <a:r>
              <a:rPr lang="en-US" altLang="zh-CN" sz="1200" dirty="0" smtClean="0"/>
              <a:t>16</a:t>
            </a:r>
            <a:r>
              <a:rPr lang="zh-CN" altLang="en-US" sz="1200" dirty="0" smtClean="0"/>
              <a:t>,</a:t>
            </a:r>
            <a:r>
              <a:rPr lang="en-US" altLang="zh-CN" sz="1200" dirty="0" smtClean="0"/>
              <a:t>000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4528420" y="2473162"/>
            <a:ext cx="2820737" cy="2713789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Shiseido</a:t>
            </a:r>
          </a:p>
          <a:p>
            <a:pPr algn="ctr"/>
            <a:r>
              <a:rPr lang="zh-CN" altLang="zh-CN" sz="1200" dirty="0" smtClean="0"/>
              <a:t>1</a:t>
            </a:r>
            <a:r>
              <a:rPr lang="zh-CN" altLang="zh-CN" sz="1200" dirty="0"/>
              <a:t>8</a:t>
            </a:r>
            <a:r>
              <a:rPr lang="en-US" altLang="zh-CN" sz="1200" dirty="0" smtClean="0"/>
              <a:t>,000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8091" y="1791372"/>
            <a:ext cx="1938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Lancome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Estee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Lauder:</a:t>
            </a:r>
          </a:p>
          <a:p>
            <a:r>
              <a:rPr lang="zh-CN" altLang="zh-CN" sz="1200" dirty="0" smtClean="0"/>
              <a:t>3</a:t>
            </a:r>
            <a:r>
              <a:rPr lang="en-US" altLang="zh-CN" sz="1200" dirty="0" smtClean="0"/>
              <a:t>,000 </a:t>
            </a:r>
            <a:r>
              <a:rPr lang="en-US" altLang="en-US" sz="1200" dirty="0" smtClean="0"/>
              <a:t>(20%)</a:t>
            </a:r>
            <a:endParaRPr lang="en-US" sz="1200" dirty="0"/>
          </a:p>
        </p:txBody>
      </p:sp>
      <p:cxnSp>
        <p:nvCxnSpPr>
          <p:cNvPr id="15" name="Elbow Connector 14"/>
          <p:cNvCxnSpPr>
            <a:endCxn id="13" idx="1"/>
          </p:cNvCxnSpPr>
          <p:nvPr/>
        </p:nvCxnSpPr>
        <p:spPr>
          <a:xfrm flipV="1">
            <a:off x="4020420" y="2022205"/>
            <a:ext cx="1657671" cy="9054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12270" y="5031867"/>
            <a:ext cx="161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Lancome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Shiseido:</a:t>
            </a:r>
          </a:p>
          <a:p>
            <a:r>
              <a:rPr lang="zh-CN" altLang="zh-CN" sz="1200" dirty="0"/>
              <a:t>1</a:t>
            </a:r>
            <a:r>
              <a:rPr lang="en-US" altLang="zh-CN" sz="1200" dirty="0" smtClean="0"/>
              <a:t>,000 </a:t>
            </a:r>
            <a:r>
              <a:rPr lang="en-US" altLang="en-US" sz="1200" dirty="0" smtClean="0"/>
              <a:t>(</a:t>
            </a:r>
            <a:r>
              <a:rPr lang="en-US" altLang="zh-CN" sz="1200" dirty="0" smtClean="0"/>
              <a:t>6.67</a:t>
            </a:r>
            <a:r>
              <a:rPr lang="en-US" altLang="en-US" sz="1200" dirty="0" smtClean="0"/>
              <a:t>%)</a:t>
            </a:r>
            <a:endParaRPr lang="en-US" sz="1200" dirty="0"/>
          </a:p>
        </p:txBody>
      </p:sp>
      <p:cxnSp>
        <p:nvCxnSpPr>
          <p:cNvPr id="21" name="Elbow Connector 20"/>
          <p:cNvCxnSpPr>
            <a:endCxn id="19" idx="1"/>
          </p:cNvCxnSpPr>
          <p:nvPr/>
        </p:nvCxnSpPr>
        <p:spPr>
          <a:xfrm>
            <a:off x="4702209" y="4064004"/>
            <a:ext cx="1810061" cy="11986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0508" y="5999734"/>
            <a:ext cx="151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Lancome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Chanel:</a:t>
            </a:r>
          </a:p>
          <a:p>
            <a:r>
              <a:rPr lang="zh-CN" altLang="zh-CN" sz="1200" dirty="0"/>
              <a:t>8</a:t>
            </a:r>
            <a:r>
              <a:rPr lang="en-US" altLang="zh-CN" sz="1200" dirty="0" smtClean="0"/>
              <a:t>00 </a:t>
            </a:r>
            <a:r>
              <a:rPr lang="en-US" altLang="en-US" sz="1200" dirty="0" smtClean="0"/>
              <a:t>(</a:t>
            </a:r>
            <a:r>
              <a:rPr lang="zh-CN" altLang="zh-CN" sz="1200" dirty="0" smtClean="0"/>
              <a:t>5</a:t>
            </a:r>
            <a:r>
              <a:rPr lang="en-US" altLang="zh-CN" sz="1200" dirty="0" smtClean="0"/>
              <a:t>.33</a:t>
            </a:r>
            <a:r>
              <a:rPr lang="en-US" altLang="en-US" sz="1200" dirty="0" smtClean="0"/>
              <a:t>%)</a:t>
            </a:r>
            <a:endParaRPr lang="en-US" sz="1200" dirty="0"/>
          </a:p>
        </p:txBody>
      </p:sp>
      <p:cxnSp>
        <p:nvCxnSpPr>
          <p:cNvPr id="30" name="Elbow Connector 29"/>
          <p:cNvCxnSpPr>
            <a:endCxn id="28" idx="0"/>
          </p:cNvCxnSpPr>
          <p:nvPr/>
        </p:nvCxnSpPr>
        <p:spPr>
          <a:xfrm rot="16200000" flipH="1">
            <a:off x="3575927" y="5029852"/>
            <a:ext cx="1387623" cy="5521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89526" y="5350029"/>
            <a:ext cx="143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Lancome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Sisley:</a:t>
            </a:r>
          </a:p>
          <a:p>
            <a:r>
              <a:rPr lang="zh-CN" altLang="zh-CN" sz="1200" dirty="0" smtClean="0"/>
              <a:t>3</a:t>
            </a:r>
            <a:r>
              <a:rPr lang="en-US" altLang="zh-CN" sz="1200" dirty="0" smtClean="0"/>
              <a:t>00 </a:t>
            </a:r>
            <a:r>
              <a:rPr lang="en-US" altLang="en-US" sz="1200" dirty="0" smtClean="0"/>
              <a:t>(</a:t>
            </a:r>
            <a:r>
              <a:rPr lang="zh-CN" altLang="zh-CN" sz="1200" dirty="0"/>
              <a:t>2</a:t>
            </a:r>
            <a:r>
              <a:rPr lang="en-US" altLang="en-US" sz="1200" dirty="0" smtClean="0"/>
              <a:t>%)</a:t>
            </a:r>
            <a:endParaRPr lang="en-US" sz="1200" dirty="0"/>
          </a:p>
        </p:txBody>
      </p:sp>
      <p:cxnSp>
        <p:nvCxnSpPr>
          <p:cNvPr id="37" name="Elbow Connector 36"/>
          <p:cNvCxnSpPr>
            <a:endCxn id="35" idx="0"/>
          </p:cNvCxnSpPr>
          <p:nvPr/>
        </p:nvCxnSpPr>
        <p:spPr>
          <a:xfrm rot="10800000" flipV="1">
            <a:off x="2106241" y="4398213"/>
            <a:ext cx="1192266" cy="9518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7648" y="2173692"/>
            <a:ext cx="163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Lancome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Guerlain</a:t>
            </a:r>
            <a:r>
              <a:rPr lang="en-US" altLang="zh-CN" sz="1200" dirty="0" smtClean="0"/>
              <a:t>:</a:t>
            </a:r>
          </a:p>
          <a:p>
            <a:r>
              <a:rPr lang="zh-CN" altLang="zh-CN" sz="1200" dirty="0" smtClean="0"/>
              <a:t>2</a:t>
            </a:r>
            <a:r>
              <a:rPr lang="zh-CN" altLang="en-US" sz="1200" dirty="0"/>
              <a:t>,</a:t>
            </a:r>
            <a:r>
              <a:rPr lang="en-US" altLang="zh-CN" sz="1200" dirty="0" smtClean="0"/>
              <a:t>000 </a:t>
            </a:r>
            <a:r>
              <a:rPr lang="en-US" altLang="en-US" sz="1200" dirty="0" smtClean="0"/>
              <a:t>(</a:t>
            </a:r>
            <a:r>
              <a:rPr lang="zh-CN" altLang="zh-CN" sz="1200" dirty="0" smtClean="0"/>
              <a:t>1</a:t>
            </a:r>
            <a:r>
              <a:rPr lang="en-US" altLang="zh-CN" sz="1200" dirty="0" smtClean="0"/>
              <a:t>3.33</a:t>
            </a:r>
            <a:r>
              <a:rPr lang="en-US" altLang="en-US" sz="1200" dirty="0" smtClean="0"/>
              <a:t>%)</a:t>
            </a:r>
            <a:endParaRPr lang="en-US" sz="1200" dirty="0"/>
          </a:p>
        </p:txBody>
      </p:sp>
      <p:cxnSp>
        <p:nvCxnSpPr>
          <p:cNvPr id="41" name="Elbow Connector 40"/>
          <p:cNvCxnSpPr>
            <a:endCxn id="39" idx="3"/>
          </p:cNvCxnSpPr>
          <p:nvPr/>
        </p:nvCxnSpPr>
        <p:spPr>
          <a:xfrm rot="16200000" flipV="1">
            <a:off x="2304480" y="2801674"/>
            <a:ext cx="1198772" cy="4044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7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 五周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Click Font">
      <a:majorFont>
        <a:latin typeface="Arial Unicode MS"/>
        <a:ea typeface="微軟正黑體"/>
        <a:cs typeface=""/>
      </a:majorFont>
      <a:minorFont>
        <a:latin typeface="Arial Unicode M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2 五周年" id="{25704E3A-0910-42C9-92F1-B57D7527DE45}" vid="{0B3008B2-B951-4923-90DE-4BD558B85475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 五周年</Template>
  <TotalTime>17364</TotalTime>
  <Words>157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主题2 五周年</vt:lpstr>
      <vt:lpstr>Office 主题</vt:lpstr>
      <vt:lpstr>Brand Clients</vt:lpstr>
      <vt:lpstr>Cosmetics - Lancome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huangjessica</dc:creator>
  <cp:lastModifiedBy>Jessica Yan</cp:lastModifiedBy>
  <cp:revision>2711</cp:revision>
  <dcterms:created xsi:type="dcterms:W3CDTF">2014-05-19T06:34:53Z</dcterms:created>
  <dcterms:modified xsi:type="dcterms:W3CDTF">2014-08-01T09:57:32Z</dcterms:modified>
</cp:coreProperties>
</file>