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7DEF"/>
    <a:srgbClr val="00FF00"/>
    <a:srgbClr val="E74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03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D35BF-3D59-E618-D890-CE4981444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EC48CE-7322-C263-B3DD-B60D55C6D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3" indent="0" algn="ctr">
              <a:buNone/>
              <a:defRPr sz="2000"/>
            </a:lvl2pPr>
            <a:lvl3pPr marL="914427" indent="0" algn="ctr">
              <a:buNone/>
              <a:defRPr sz="1800"/>
            </a:lvl3pPr>
            <a:lvl4pPr marL="1371640" indent="0" algn="ctr">
              <a:buNone/>
              <a:defRPr sz="1600"/>
            </a:lvl4pPr>
            <a:lvl5pPr marL="1828853" indent="0" algn="ctr">
              <a:buNone/>
              <a:defRPr sz="1600"/>
            </a:lvl5pPr>
            <a:lvl6pPr marL="2286067" indent="0" algn="ctr">
              <a:buNone/>
              <a:defRPr sz="1600"/>
            </a:lvl6pPr>
            <a:lvl7pPr marL="2743280" indent="0" algn="ctr">
              <a:buNone/>
              <a:defRPr sz="1600"/>
            </a:lvl7pPr>
            <a:lvl8pPr marL="3200494" indent="0" algn="ctr">
              <a:buNone/>
              <a:defRPr sz="1600"/>
            </a:lvl8pPr>
            <a:lvl9pPr marL="3657707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458928-54A4-053F-C835-1170D382F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2EA8-B778-4889-A57F-F4B58990052D}" type="datetimeFigureOut">
              <a:rPr lang="zh-CN" altLang="en-US" smtClean="0"/>
              <a:t>2023-12-13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40C965-5B0F-A090-8FFE-D7A48DA7F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41EF89-516A-AB1C-44EB-03A6A636B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C585-B85C-41B2-B872-336D0C12D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05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08344-9201-0E9E-8B54-9CFFC6077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14B0C3-C1F1-2EA0-F8DF-E8B0387D8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13BD2D-2AB8-FD78-87DD-4001AEFC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2EA8-B778-4889-A57F-F4B58990052D}" type="datetimeFigureOut">
              <a:rPr lang="zh-CN" altLang="en-US" smtClean="0"/>
              <a:t>2023-12-13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818E21-A68F-8653-E765-81459ED52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719650-8005-81F6-A32E-8F4863164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C585-B85C-41B2-B872-336D0C12D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687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1730ABB-D94A-FF30-3032-98336B6339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C37FE5-4A35-20D3-DB81-D6F87E799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9D8A9B-08FF-990F-7EF0-A2DFDF8C3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2EA8-B778-4889-A57F-F4B58990052D}" type="datetimeFigureOut">
              <a:rPr lang="zh-CN" altLang="en-US" smtClean="0"/>
              <a:t>2023-12-13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B7E495-E2D1-78E5-04CB-F1EDFA84F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16D4A0-C481-0DFE-A8E6-7E848BB0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C585-B85C-41B2-B872-336D0C12D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115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D5F21-A923-62D5-DE1F-EFA493F8C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D84D99-DF43-7E53-70DC-560FA6336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1CA8C6-BD8F-016F-740E-A93B735F1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2EA8-B778-4889-A57F-F4B58990052D}" type="datetimeFigureOut">
              <a:rPr lang="zh-CN" altLang="en-US" smtClean="0"/>
              <a:t>2023-12-13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AEC676-0ED5-DB70-E2F4-92332E70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5E2544-B703-19AF-7E65-CA57220BE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C585-B85C-41B2-B872-336D0C12D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001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0B38F-AF29-F4B0-1B27-0F525CB27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77DEE1-37C1-B264-694F-FFB2F2997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5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6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0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8373EC-3AAA-3117-8FFE-49B270BD9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2EA8-B778-4889-A57F-F4B58990052D}" type="datetimeFigureOut">
              <a:rPr lang="zh-CN" altLang="en-US" smtClean="0"/>
              <a:t>2023-12-13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706710-3815-0F94-EBAA-8BF96B673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C712B0-29AA-22E7-83E3-42571D3C4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C585-B85C-41B2-B872-336D0C12D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78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448185-62A0-21C9-3677-B0B22FAAA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26D402-0566-B257-59C3-DF2F289E9F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22561A-9827-DF64-5C90-9536CA40C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25C4A0-8003-D3C5-F609-BA6FEA1A8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2EA8-B778-4889-A57F-F4B58990052D}" type="datetimeFigureOut">
              <a:rPr lang="zh-CN" altLang="en-US" smtClean="0"/>
              <a:t>2023-12-13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D78A72-D91A-ED23-1274-71030A181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BCA6FA-8915-98ED-7A65-E6995CEFC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C585-B85C-41B2-B872-336D0C12D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674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BFFE4-9D0E-53B9-B786-744035498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6F27F9-B7E3-6E2B-FF40-F57499DA7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3" indent="0">
              <a:buNone/>
              <a:defRPr sz="2000" b="1"/>
            </a:lvl2pPr>
            <a:lvl3pPr marL="914427" indent="0">
              <a:buNone/>
              <a:defRPr sz="1800" b="1"/>
            </a:lvl3pPr>
            <a:lvl4pPr marL="1371640" indent="0">
              <a:buNone/>
              <a:defRPr sz="1600" b="1"/>
            </a:lvl4pPr>
            <a:lvl5pPr marL="1828853" indent="0">
              <a:buNone/>
              <a:defRPr sz="1600" b="1"/>
            </a:lvl5pPr>
            <a:lvl6pPr marL="2286067" indent="0">
              <a:buNone/>
              <a:defRPr sz="1600" b="1"/>
            </a:lvl6pPr>
            <a:lvl7pPr marL="2743280" indent="0">
              <a:buNone/>
              <a:defRPr sz="1600" b="1"/>
            </a:lvl7pPr>
            <a:lvl8pPr marL="3200494" indent="0">
              <a:buNone/>
              <a:defRPr sz="1600" b="1"/>
            </a:lvl8pPr>
            <a:lvl9pPr marL="3657707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DD95CA-FEBB-AD64-6D39-06570EAD2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B55AF7-0239-CCF1-146A-C690ADA90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3" indent="0">
              <a:buNone/>
              <a:defRPr sz="2000" b="1"/>
            </a:lvl2pPr>
            <a:lvl3pPr marL="914427" indent="0">
              <a:buNone/>
              <a:defRPr sz="1800" b="1"/>
            </a:lvl3pPr>
            <a:lvl4pPr marL="1371640" indent="0">
              <a:buNone/>
              <a:defRPr sz="1600" b="1"/>
            </a:lvl4pPr>
            <a:lvl5pPr marL="1828853" indent="0">
              <a:buNone/>
              <a:defRPr sz="1600" b="1"/>
            </a:lvl5pPr>
            <a:lvl6pPr marL="2286067" indent="0">
              <a:buNone/>
              <a:defRPr sz="1600" b="1"/>
            </a:lvl6pPr>
            <a:lvl7pPr marL="2743280" indent="0">
              <a:buNone/>
              <a:defRPr sz="1600" b="1"/>
            </a:lvl7pPr>
            <a:lvl8pPr marL="3200494" indent="0">
              <a:buNone/>
              <a:defRPr sz="1600" b="1"/>
            </a:lvl8pPr>
            <a:lvl9pPr marL="3657707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BD77D9-013D-88CA-1FA8-A45E1B02AC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3BFDE6-B2F3-6CB7-0520-EEBA268D3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2EA8-B778-4889-A57F-F4B58990052D}" type="datetimeFigureOut">
              <a:rPr lang="zh-CN" altLang="en-US" smtClean="0"/>
              <a:t>2023-12-13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621816-152A-1E29-905D-1E5774760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3FF71D-4E8C-1B6C-05EA-7E714113C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C585-B85C-41B2-B872-336D0C12D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231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B9E49-F5CE-76A7-5C71-FD1F046A0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FE3999-10A6-DC41-C04D-B6E9391E2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2EA8-B778-4889-A57F-F4B58990052D}" type="datetimeFigureOut">
              <a:rPr lang="zh-CN" altLang="en-US" smtClean="0"/>
              <a:t>2023-12-13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0AC892-A21D-D272-1447-61DBCCA4C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4CA6CA-5880-1169-C1E9-92BAD10F6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C585-B85C-41B2-B872-336D0C12D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4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34F809D-44F6-3B39-C670-E30CE31DC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2EA8-B778-4889-A57F-F4B58990052D}" type="datetimeFigureOut">
              <a:rPr lang="zh-CN" altLang="en-US" smtClean="0"/>
              <a:t>2023-12-13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2A8B52-847C-D206-EA19-06D22E612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C472C3-1745-6F28-12C5-0F8E63816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C585-B85C-41B2-B872-336D0C12D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91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4F23A-C7E7-2EFE-45B3-06788AD8E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6F1F96-5A28-E969-0659-2AFDAA6AD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1539D1-0FED-0732-2CF3-0143AF7AD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3" indent="0">
              <a:buNone/>
              <a:defRPr sz="1400"/>
            </a:lvl2pPr>
            <a:lvl3pPr marL="914427" indent="0">
              <a:buNone/>
              <a:defRPr sz="1200"/>
            </a:lvl3pPr>
            <a:lvl4pPr marL="1371640" indent="0">
              <a:buNone/>
              <a:defRPr sz="1000"/>
            </a:lvl4pPr>
            <a:lvl5pPr marL="1828853" indent="0">
              <a:buNone/>
              <a:defRPr sz="1000"/>
            </a:lvl5pPr>
            <a:lvl6pPr marL="2286067" indent="0">
              <a:buNone/>
              <a:defRPr sz="1000"/>
            </a:lvl6pPr>
            <a:lvl7pPr marL="2743280" indent="0">
              <a:buNone/>
              <a:defRPr sz="1000"/>
            </a:lvl7pPr>
            <a:lvl8pPr marL="3200494" indent="0">
              <a:buNone/>
              <a:defRPr sz="1000"/>
            </a:lvl8pPr>
            <a:lvl9pPr marL="3657707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585B33-E955-52AD-5B11-B9191A412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2EA8-B778-4889-A57F-F4B58990052D}" type="datetimeFigureOut">
              <a:rPr lang="zh-CN" altLang="en-US" smtClean="0"/>
              <a:t>2023-12-13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F47488-F283-616C-C169-897FF7DF5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0595AF-7D7E-8E57-F464-4AA433E53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C585-B85C-41B2-B872-336D0C12D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93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B6E73E-BE42-4559-6739-48F5AAF8D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9EF487-0DF4-3722-7B68-65CA59D54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3" indent="0">
              <a:buNone/>
              <a:defRPr sz="2800"/>
            </a:lvl2pPr>
            <a:lvl3pPr marL="914427" indent="0">
              <a:buNone/>
              <a:defRPr sz="2400"/>
            </a:lvl3pPr>
            <a:lvl4pPr marL="1371640" indent="0">
              <a:buNone/>
              <a:defRPr sz="2000"/>
            </a:lvl4pPr>
            <a:lvl5pPr marL="1828853" indent="0">
              <a:buNone/>
              <a:defRPr sz="2000"/>
            </a:lvl5pPr>
            <a:lvl6pPr marL="2286067" indent="0">
              <a:buNone/>
              <a:defRPr sz="2000"/>
            </a:lvl6pPr>
            <a:lvl7pPr marL="2743280" indent="0">
              <a:buNone/>
              <a:defRPr sz="2000"/>
            </a:lvl7pPr>
            <a:lvl8pPr marL="3200494" indent="0">
              <a:buNone/>
              <a:defRPr sz="2000"/>
            </a:lvl8pPr>
            <a:lvl9pPr marL="3657707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CA224D-006F-829B-5770-8DECBF578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3" indent="0">
              <a:buNone/>
              <a:defRPr sz="1400"/>
            </a:lvl2pPr>
            <a:lvl3pPr marL="914427" indent="0">
              <a:buNone/>
              <a:defRPr sz="1200"/>
            </a:lvl3pPr>
            <a:lvl4pPr marL="1371640" indent="0">
              <a:buNone/>
              <a:defRPr sz="1000"/>
            </a:lvl4pPr>
            <a:lvl5pPr marL="1828853" indent="0">
              <a:buNone/>
              <a:defRPr sz="1000"/>
            </a:lvl5pPr>
            <a:lvl6pPr marL="2286067" indent="0">
              <a:buNone/>
              <a:defRPr sz="1000"/>
            </a:lvl6pPr>
            <a:lvl7pPr marL="2743280" indent="0">
              <a:buNone/>
              <a:defRPr sz="1000"/>
            </a:lvl7pPr>
            <a:lvl8pPr marL="3200494" indent="0">
              <a:buNone/>
              <a:defRPr sz="1000"/>
            </a:lvl8pPr>
            <a:lvl9pPr marL="3657707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970E9B-1C71-E62F-8BEF-93B4994AB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2EA8-B778-4889-A57F-F4B58990052D}" type="datetimeFigureOut">
              <a:rPr lang="zh-CN" altLang="en-US" smtClean="0"/>
              <a:t>2023-12-13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F4E7E5-B06C-BE88-3898-E64630A8E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7DED9B-7CA4-DDA7-6545-8EFFC1B55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C585-B85C-41B2-B872-336D0C12D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026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E3AE77-56A7-5F9C-8AB6-997BC3EC2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796D25-A1D6-3889-8695-C941143F9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231BD7-371C-305A-1A01-86EEAAE44F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42EA8-B778-4889-A57F-F4B58990052D}" type="datetimeFigureOut">
              <a:rPr lang="zh-CN" altLang="en-US" smtClean="0"/>
              <a:t>2023-12-13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FAFBEA-5DCE-C106-1173-55A1FCB82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0EFA52-AD33-FC01-E371-EEA916D0C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8C585-B85C-41B2-B872-336D0C12D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9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20" indent="-228606" algn="l" defTabSz="91442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3" indent="-228606" algn="l" defTabSz="91442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7" indent="-228606" algn="l" defTabSz="91442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60" indent="-228606" algn="l" defTabSz="91442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74" indent="-228606" algn="l" defTabSz="91442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87" indent="-228606" algn="l" defTabSz="91442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00" indent="-228606" algn="l" defTabSz="91442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14" indent="-228606" algn="l" defTabSz="91442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3" algn="l" defTabSz="9144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7" algn="l" defTabSz="9144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40" algn="l" defTabSz="9144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53" algn="l" defTabSz="9144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67" algn="l" defTabSz="9144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80" algn="l" defTabSz="9144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94" algn="l" defTabSz="9144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07" algn="l" defTabSz="9144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: 空心 3">
            <a:extLst>
              <a:ext uri="{FF2B5EF4-FFF2-40B4-BE49-F238E27FC236}">
                <a16:creationId xmlns:a16="http://schemas.microsoft.com/office/drawing/2014/main" id="{FC4BEF5A-DBA1-BDFA-CFC0-B0EAD4540EE6}"/>
              </a:ext>
            </a:extLst>
          </p:cNvPr>
          <p:cNvSpPr>
            <a:spLocks noChangeAspect="1"/>
          </p:cNvSpPr>
          <p:nvPr/>
        </p:nvSpPr>
        <p:spPr>
          <a:xfrm>
            <a:off x="5610000" y="2943000"/>
            <a:ext cx="972000" cy="972000"/>
          </a:xfrm>
          <a:prstGeom prst="donut">
            <a:avLst/>
          </a:prstGeom>
          <a:solidFill>
            <a:schemeClr val="bg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825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: 空心 3">
            <a:extLst>
              <a:ext uri="{FF2B5EF4-FFF2-40B4-BE49-F238E27FC236}">
                <a16:creationId xmlns:a16="http://schemas.microsoft.com/office/drawing/2014/main" id="{FC4BEF5A-DBA1-BDFA-CFC0-B0EAD4540EE6}"/>
              </a:ext>
            </a:extLst>
          </p:cNvPr>
          <p:cNvSpPr>
            <a:spLocks noChangeAspect="1"/>
          </p:cNvSpPr>
          <p:nvPr/>
        </p:nvSpPr>
        <p:spPr>
          <a:xfrm>
            <a:off x="5610000" y="2943000"/>
            <a:ext cx="972000" cy="972000"/>
          </a:xfrm>
          <a:prstGeom prst="donut">
            <a:avLst/>
          </a:prstGeom>
          <a:solidFill>
            <a:schemeClr val="tx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964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F8BB752-14FB-7B2D-F336-1912EE67395C}"/>
              </a:ext>
            </a:extLst>
          </p:cNvPr>
          <p:cNvSpPr/>
          <p:nvPr/>
        </p:nvSpPr>
        <p:spPr>
          <a:xfrm>
            <a:off x="0" y="0"/>
            <a:ext cx="487680" cy="4876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23FAE5-C6EF-D1E3-34AF-94659A5D18B2}"/>
              </a:ext>
            </a:extLst>
          </p:cNvPr>
          <p:cNvSpPr/>
          <p:nvPr/>
        </p:nvSpPr>
        <p:spPr>
          <a:xfrm>
            <a:off x="121920" y="0"/>
            <a:ext cx="365760" cy="3657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512DA1E-A8F1-2DE1-34E0-C8AB75F8B8A7}"/>
              </a:ext>
            </a:extLst>
          </p:cNvPr>
          <p:cNvSpPr/>
          <p:nvPr/>
        </p:nvSpPr>
        <p:spPr>
          <a:xfrm>
            <a:off x="242880" y="0"/>
            <a:ext cx="244800" cy="2438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2421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F8BB752-14FB-7B2D-F336-1912EE67395C}"/>
              </a:ext>
            </a:extLst>
          </p:cNvPr>
          <p:cNvSpPr/>
          <p:nvPr/>
        </p:nvSpPr>
        <p:spPr>
          <a:xfrm>
            <a:off x="0" y="0"/>
            <a:ext cx="487680" cy="487680"/>
          </a:xfrm>
          <a:prstGeom prst="rect">
            <a:avLst/>
          </a:prstGeom>
          <a:solidFill>
            <a:srgbClr val="E740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23FAE5-C6EF-D1E3-34AF-94659A5D18B2}"/>
              </a:ext>
            </a:extLst>
          </p:cNvPr>
          <p:cNvSpPr/>
          <p:nvPr/>
        </p:nvSpPr>
        <p:spPr>
          <a:xfrm>
            <a:off x="121920" y="0"/>
            <a:ext cx="365760" cy="36576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512DA1E-A8F1-2DE1-34E0-C8AB75F8B8A7}"/>
              </a:ext>
            </a:extLst>
          </p:cNvPr>
          <p:cNvSpPr/>
          <p:nvPr/>
        </p:nvSpPr>
        <p:spPr>
          <a:xfrm>
            <a:off x="242880" y="0"/>
            <a:ext cx="244800" cy="243840"/>
          </a:xfrm>
          <a:prstGeom prst="rect">
            <a:avLst/>
          </a:prstGeom>
          <a:solidFill>
            <a:srgbClr val="307D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0827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F8BB752-14FB-7B2D-F336-1912EE67395C}"/>
              </a:ext>
            </a:extLst>
          </p:cNvPr>
          <p:cNvSpPr/>
          <p:nvPr/>
        </p:nvSpPr>
        <p:spPr>
          <a:xfrm>
            <a:off x="0" y="0"/>
            <a:ext cx="487680" cy="4876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512DA1E-A8F1-2DE1-34E0-C8AB75F8B8A7}"/>
              </a:ext>
            </a:extLst>
          </p:cNvPr>
          <p:cNvSpPr/>
          <p:nvPr/>
        </p:nvSpPr>
        <p:spPr>
          <a:xfrm>
            <a:off x="1489350" y="522802"/>
            <a:ext cx="61200" cy="61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1328724-3C7E-9B1C-A56A-45D9F7818880}"/>
              </a:ext>
            </a:extLst>
          </p:cNvPr>
          <p:cNvSpPr/>
          <p:nvPr/>
        </p:nvSpPr>
        <p:spPr>
          <a:xfrm>
            <a:off x="1346715" y="371715"/>
            <a:ext cx="61200" cy="61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78ECA84-2059-1515-715C-0D7EEDB442C8}"/>
              </a:ext>
            </a:extLst>
          </p:cNvPr>
          <p:cNvSpPr/>
          <p:nvPr/>
        </p:nvSpPr>
        <p:spPr>
          <a:xfrm>
            <a:off x="1346715" y="431002"/>
            <a:ext cx="61200" cy="61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E98979E-5E80-A003-B2DF-7E80574E5517}"/>
              </a:ext>
            </a:extLst>
          </p:cNvPr>
          <p:cNvSpPr/>
          <p:nvPr/>
        </p:nvSpPr>
        <p:spPr>
          <a:xfrm>
            <a:off x="1285515" y="492202"/>
            <a:ext cx="61200" cy="61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A2D347E-3FAE-02AF-B9B5-E52A621B13B0}"/>
              </a:ext>
            </a:extLst>
          </p:cNvPr>
          <p:cNvSpPr/>
          <p:nvPr/>
        </p:nvSpPr>
        <p:spPr>
          <a:xfrm>
            <a:off x="1285515" y="553402"/>
            <a:ext cx="61200" cy="61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32C7BED-1D3E-F7BD-DFFC-E3850178C443}"/>
              </a:ext>
            </a:extLst>
          </p:cNvPr>
          <p:cNvSpPr/>
          <p:nvPr/>
        </p:nvSpPr>
        <p:spPr>
          <a:xfrm>
            <a:off x="1346715" y="616508"/>
            <a:ext cx="61200" cy="61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5F0253F-EB77-D673-11D4-31934FAE640A}"/>
              </a:ext>
            </a:extLst>
          </p:cNvPr>
          <p:cNvSpPr/>
          <p:nvPr/>
        </p:nvSpPr>
        <p:spPr>
          <a:xfrm>
            <a:off x="1346715" y="677708"/>
            <a:ext cx="61200" cy="61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981A5AF-D75D-7471-67D8-2DDE62799870}"/>
              </a:ext>
            </a:extLst>
          </p:cNvPr>
          <p:cNvSpPr/>
          <p:nvPr/>
        </p:nvSpPr>
        <p:spPr>
          <a:xfrm>
            <a:off x="1285515" y="737948"/>
            <a:ext cx="61200" cy="61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448B362-08F0-1EFE-7924-D95910CE5E81}"/>
              </a:ext>
            </a:extLst>
          </p:cNvPr>
          <p:cNvSpPr/>
          <p:nvPr/>
        </p:nvSpPr>
        <p:spPr>
          <a:xfrm>
            <a:off x="71790" y="61319"/>
            <a:ext cx="122400" cy="122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7FDBAA9-6092-B696-5E3F-3532CE8BFBDE}"/>
              </a:ext>
            </a:extLst>
          </p:cNvPr>
          <p:cNvSpPr/>
          <p:nvPr/>
        </p:nvSpPr>
        <p:spPr>
          <a:xfrm>
            <a:off x="71790" y="279915"/>
            <a:ext cx="122400" cy="1224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8334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90</TotalTime>
  <Words>0</Words>
  <Application>Microsoft Office PowerPoint</Application>
  <PresentationFormat>宽屏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 Jingyu</dc:creator>
  <cp:lastModifiedBy>Jingyu Sun</cp:lastModifiedBy>
  <cp:revision>11</cp:revision>
  <dcterms:created xsi:type="dcterms:W3CDTF">2023-02-28T04:17:47Z</dcterms:created>
  <dcterms:modified xsi:type="dcterms:W3CDTF">2023-12-12T16:05:14Z</dcterms:modified>
</cp:coreProperties>
</file>