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2" r:id="rId3"/>
    <p:sldId id="266" r:id="rId4"/>
    <p:sldId id="263" r:id="rId5"/>
    <p:sldId id="271" r:id="rId6"/>
    <p:sldId id="272" r:id="rId7"/>
    <p:sldId id="269" r:id="rId8"/>
    <p:sldId id="270" r:id="rId9"/>
    <p:sldId id="268" r:id="rId10"/>
    <p:sldId id="267" r:id="rId11"/>
    <p:sldId id="265" r:id="rId12"/>
    <p:sldId id="264" r:id="rId13"/>
    <p:sldId id="261" r:id="rId14"/>
  </p:sldIdLst>
  <p:sldSz cx="43195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032"/>
    <a:srgbClr val="307DEF"/>
    <a:srgbClr val="00FF00"/>
    <a:srgbClr val="0000C8"/>
    <a:srgbClr val="666666"/>
    <a:srgbClr val="00C800"/>
    <a:srgbClr val="00FF50"/>
    <a:srgbClr val="00FF20"/>
    <a:srgbClr val="FBC424"/>
    <a:srgbClr val="239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4" autoAdjust="0"/>
    <p:restoredTop sz="94660"/>
  </p:normalViewPr>
  <p:slideViewPr>
    <p:cSldViewPr snapToGrid="0">
      <p:cViewPr>
        <p:scale>
          <a:sx n="75" d="100"/>
          <a:sy n="75" d="100"/>
        </p:scale>
        <p:origin x="3403" y="16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86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1" userDrawn="1">
          <p15:clr>
            <a:srgbClr val="FBAE40"/>
          </p15:clr>
        </p15:guide>
        <p15:guide id="2" pos="13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2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1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9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3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6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1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8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4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7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2EA8-B778-4889-A57F-F4B58990052D}" type="datetimeFigureOut">
              <a:rPr lang="zh-CN" altLang="en-US" smtClean="0"/>
              <a:t>2023-12-12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8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DE4E82D5-AB25-3D25-8136-B5D1E1C27C84}"/>
              </a:ext>
            </a:extLst>
          </p:cNvPr>
          <p:cNvGrpSpPr/>
          <p:nvPr/>
        </p:nvGrpSpPr>
        <p:grpSpPr>
          <a:xfrm>
            <a:off x="179793" y="331076"/>
            <a:ext cx="3960001" cy="3657436"/>
            <a:chOff x="179793" y="331076"/>
            <a:chExt cx="3960001" cy="365743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7B08560-4178-7CBF-BC1F-FDA1F71B454E}"/>
                </a:ext>
              </a:extLst>
            </p:cNvPr>
            <p:cNvCxnSpPr>
              <a:cxnSpLocks/>
            </p:cNvCxnSpPr>
            <p:nvPr/>
          </p:nvCxnSpPr>
          <p:spPr>
            <a:xfrm>
              <a:off x="2418596" y="1457325"/>
              <a:ext cx="1461378" cy="2531186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423E8DD-1824-2945-67C5-20B420930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793" y="568424"/>
              <a:ext cx="1717887" cy="2975466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207F6DA-15F3-4733-698C-037404278E1D}"/>
                </a:ext>
              </a:extLst>
            </p:cNvPr>
            <p:cNvCxnSpPr>
              <a:cxnSpLocks/>
            </p:cNvCxnSpPr>
            <p:nvPr/>
          </p:nvCxnSpPr>
          <p:spPr>
            <a:xfrm>
              <a:off x="179794" y="3543890"/>
              <a:ext cx="2928516" cy="0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FEC5363-2976-2602-5BE3-D8B2CE098A9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557183" y="2052818"/>
              <a:ext cx="3443484" cy="0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C097F5D-449B-E47C-F6D1-B8F80C4B5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628" y="561745"/>
              <a:ext cx="1464427" cy="2536465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9D47A5E-2C23-4F67-5D10-C804114C2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576" y="567744"/>
              <a:ext cx="1461282" cy="2531015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826AF7B-C371-9AB0-C0F2-8DC969907BD4}"/>
                </a:ext>
              </a:extLst>
            </p:cNvPr>
            <p:cNvCxnSpPr>
              <a:cxnSpLocks/>
            </p:cNvCxnSpPr>
            <p:nvPr/>
          </p:nvCxnSpPr>
          <p:spPr>
            <a:xfrm>
              <a:off x="954578" y="3098759"/>
              <a:ext cx="1890797" cy="0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A5E6B8C-72DC-8BCB-6E00-42D4718BB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2064" y="1455456"/>
              <a:ext cx="944971" cy="1636742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06ABA61-1BFE-7097-3C5D-76E2EB60B54B}"/>
                </a:ext>
              </a:extLst>
            </p:cNvPr>
            <p:cNvCxnSpPr/>
            <p:nvPr/>
          </p:nvCxnSpPr>
          <p:spPr>
            <a:xfrm>
              <a:off x="1901533" y="561745"/>
              <a:ext cx="516522" cy="0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BBC74C7-5221-1D51-EEA6-D0F3E6B5FA8B}"/>
                </a:ext>
              </a:extLst>
            </p:cNvPr>
            <p:cNvCxnSpPr>
              <a:cxnSpLocks/>
            </p:cNvCxnSpPr>
            <p:nvPr/>
          </p:nvCxnSpPr>
          <p:spPr>
            <a:xfrm>
              <a:off x="2160526" y="1902279"/>
              <a:ext cx="947784" cy="1641612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DDF48D-5132-E478-8EDF-E7D21CA8E1E0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5" y="3988512"/>
              <a:ext cx="3441919" cy="0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1A2934E-A8EC-196E-944F-0D7F665D7E30}"/>
                </a:ext>
              </a:extLst>
            </p:cNvPr>
            <p:cNvCxnSpPr/>
            <p:nvPr/>
          </p:nvCxnSpPr>
          <p:spPr>
            <a:xfrm flipV="1">
              <a:off x="3881534" y="3543890"/>
              <a:ext cx="258260" cy="444622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9D64D56-0723-6C7A-494A-6883FA88A9E8}"/>
                </a:ext>
              </a:extLst>
            </p:cNvPr>
            <p:cNvCxnSpPr/>
            <p:nvPr/>
          </p:nvCxnSpPr>
          <p:spPr>
            <a:xfrm>
              <a:off x="179794" y="3543890"/>
              <a:ext cx="258261" cy="444622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789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7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5223" y="851092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41208" y="279152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2377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57215 w 2925577"/>
              <a:gd name="connsiteY3" fmla="*/ 2529289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57215" y="2529289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6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423E8DD-1824-2945-67C5-20B420930E10}"/>
              </a:ext>
            </a:extLst>
          </p:cNvPr>
          <p:cNvCxnSpPr>
            <a:cxnSpLocks/>
          </p:cNvCxnSpPr>
          <p:nvPr/>
        </p:nvCxnSpPr>
        <p:spPr>
          <a:xfrm flipV="1">
            <a:off x="179793" y="568424"/>
            <a:ext cx="1717887" cy="2975466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207F6DA-15F3-4733-698C-037404278E1D}"/>
              </a:ext>
            </a:extLst>
          </p:cNvPr>
          <p:cNvCxnSpPr>
            <a:cxnSpLocks/>
          </p:cNvCxnSpPr>
          <p:nvPr/>
        </p:nvCxnSpPr>
        <p:spPr>
          <a:xfrm>
            <a:off x="179794" y="3543890"/>
            <a:ext cx="2928516" cy="0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097F5D-449B-E47C-F6D1-B8F80C4B5D59}"/>
              </a:ext>
            </a:extLst>
          </p:cNvPr>
          <p:cNvCxnSpPr>
            <a:cxnSpLocks/>
          </p:cNvCxnSpPr>
          <p:nvPr/>
        </p:nvCxnSpPr>
        <p:spPr>
          <a:xfrm flipV="1">
            <a:off x="953628" y="561745"/>
            <a:ext cx="1464427" cy="2536465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9D47A5E-2C23-4F67-5D10-C804114C24A8}"/>
              </a:ext>
            </a:extLst>
          </p:cNvPr>
          <p:cNvCxnSpPr>
            <a:cxnSpLocks/>
          </p:cNvCxnSpPr>
          <p:nvPr/>
        </p:nvCxnSpPr>
        <p:spPr>
          <a:xfrm flipV="1">
            <a:off x="954576" y="567744"/>
            <a:ext cx="1461282" cy="2531015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26AF7B-C371-9AB0-C0F2-8DC969907BD4}"/>
              </a:ext>
            </a:extLst>
          </p:cNvPr>
          <p:cNvCxnSpPr>
            <a:cxnSpLocks/>
          </p:cNvCxnSpPr>
          <p:nvPr/>
        </p:nvCxnSpPr>
        <p:spPr>
          <a:xfrm>
            <a:off x="954578" y="3098759"/>
            <a:ext cx="1890797" cy="0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06ABA61-1BFE-7097-3C5D-76E2EB60B54B}"/>
              </a:ext>
            </a:extLst>
          </p:cNvPr>
          <p:cNvCxnSpPr/>
          <p:nvPr/>
        </p:nvCxnSpPr>
        <p:spPr>
          <a:xfrm>
            <a:off x="1901533" y="561745"/>
            <a:ext cx="516522" cy="0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BBC74C7-5221-1D51-EEA6-D0F3E6B5FA8B}"/>
              </a:ext>
            </a:extLst>
          </p:cNvPr>
          <p:cNvCxnSpPr>
            <a:cxnSpLocks/>
          </p:cNvCxnSpPr>
          <p:nvPr/>
        </p:nvCxnSpPr>
        <p:spPr>
          <a:xfrm>
            <a:off x="2850996" y="3098210"/>
            <a:ext cx="257314" cy="445681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179792" y="568418"/>
            <a:ext cx="2942124" cy="2982145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ln w="12700" cap="rnd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1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7B08560-4178-7CBF-BC1F-FDA1F71B454E}"/>
              </a:ext>
            </a:extLst>
          </p:cNvPr>
          <p:cNvCxnSpPr>
            <a:cxnSpLocks/>
          </p:cNvCxnSpPr>
          <p:nvPr/>
        </p:nvCxnSpPr>
        <p:spPr>
          <a:xfrm>
            <a:off x="2418596" y="1457325"/>
            <a:ext cx="1461378" cy="2531186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423E8DD-1824-2945-67C5-20B420930E10}"/>
              </a:ext>
            </a:extLst>
          </p:cNvPr>
          <p:cNvCxnSpPr>
            <a:cxnSpLocks/>
          </p:cNvCxnSpPr>
          <p:nvPr/>
        </p:nvCxnSpPr>
        <p:spPr>
          <a:xfrm flipV="1">
            <a:off x="179793" y="568424"/>
            <a:ext cx="1717887" cy="2975466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207F6DA-15F3-4733-698C-037404278E1D}"/>
              </a:ext>
            </a:extLst>
          </p:cNvPr>
          <p:cNvCxnSpPr>
            <a:cxnSpLocks/>
          </p:cNvCxnSpPr>
          <p:nvPr/>
        </p:nvCxnSpPr>
        <p:spPr>
          <a:xfrm>
            <a:off x="179794" y="3543890"/>
            <a:ext cx="2928516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FEC5363-2976-2602-5BE3-D8B2CE098A9B}"/>
              </a:ext>
            </a:extLst>
          </p:cNvPr>
          <p:cNvCxnSpPr>
            <a:cxnSpLocks/>
          </p:cNvCxnSpPr>
          <p:nvPr/>
        </p:nvCxnSpPr>
        <p:spPr>
          <a:xfrm rot="3600000">
            <a:off x="1557183" y="2052818"/>
            <a:ext cx="3443484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097F5D-449B-E47C-F6D1-B8F80C4B5D59}"/>
              </a:ext>
            </a:extLst>
          </p:cNvPr>
          <p:cNvCxnSpPr>
            <a:cxnSpLocks/>
          </p:cNvCxnSpPr>
          <p:nvPr/>
        </p:nvCxnSpPr>
        <p:spPr>
          <a:xfrm flipV="1">
            <a:off x="953628" y="561745"/>
            <a:ext cx="1464427" cy="2536465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9D47A5E-2C23-4F67-5D10-C804114C24A8}"/>
              </a:ext>
            </a:extLst>
          </p:cNvPr>
          <p:cNvCxnSpPr>
            <a:cxnSpLocks/>
          </p:cNvCxnSpPr>
          <p:nvPr/>
        </p:nvCxnSpPr>
        <p:spPr>
          <a:xfrm flipV="1">
            <a:off x="954576" y="567744"/>
            <a:ext cx="1461282" cy="2531015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26AF7B-C371-9AB0-C0F2-8DC969907BD4}"/>
              </a:ext>
            </a:extLst>
          </p:cNvPr>
          <p:cNvCxnSpPr>
            <a:cxnSpLocks/>
          </p:cNvCxnSpPr>
          <p:nvPr/>
        </p:nvCxnSpPr>
        <p:spPr>
          <a:xfrm>
            <a:off x="954578" y="3098759"/>
            <a:ext cx="1890797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A5E6B8C-72DC-8BCB-6E00-42D4718BB83E}"/>
              </a:ext>
            </a:extLst>
          </p:cNvPr>
          <p:cNvCxnSpPr>
            <a:cxnSpLocks/>
          </p:cNvCxnSpPr>
          <p:nvPr/>
        </p:nvCxnSpPr>
        <p:spPr>
          <a:xfrm flipV="1">
            <a:off x="1472064" y="1455456"/>
            <a:ext cx="944971" cy="1636742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CBE3319-537A-A6ED-8D59-D3CB01618A3B}"/>
              </a:ext>
            </a:extLst>
          </p:cNvPr>
          <p:cNvCxnSpPr>
            <a:cxnSpLocks/>
          </p:cNvCxnSpPr>
          <p:nvPr/>
        </p:nvCxnSpPr>
        <p:spPr>
          <a:xfrm>
            <a:off x="954578" y="3988512"/>
            <a:ext cx="2926957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06ABA61-1BFE-7097-3C5D-76E2EB60B54B}"/>
              </a:ext>
            </a:extLst>
          </p:cNvPr>
          <p:cNvCxnSpPr/>
          <p:nvPr/>
        </p:nvCxnSpPr>
        <p:spPr>
          <a:xfrm>
            <a:off x="1901533" y="561745"/>
            <a:ext cx="516522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BBC74C7-5221-1D51-EEA6-D0F3E6B5FA8B}"/>
              </a:ext>
            </a:extLst>
          </p:cNvPr>
          <p:cNvCxnSpPr>
            <a:cxnSpLocks/>
          </p:cNvCxnSpPr>
          <p:nvPr/>
        </p:nvCxnSpPr>
        <p:spPr>
          <a:xfrm>
            <a:off x="2160526" y="1902279"/>
            <a:ext cx="947784" cy="1641612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EDDF48D-5132-E478-8EDF-E7D21CA8E1E0}"/>
              </a:ext>
            </a:extLst>
          </p:cNvPr>
          <p:cNvCxnSpPr>
            <a:cxnSpLocks/>
          </p:cNvCxnSpPr>
          <p:nvPr/>
        </p:nvCxnSpPr>
        <p:spPr>
          <a:xfrm>
            <a:off x="438055" y="3988512"/>
            <a:ext cx="2926957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1A2934E-A8EC-196E-944F-0D7F665D7E30}"/>
              </a:ext>
            </a:extLst>
          </p:cNvPr>
          <p:cNvCxnSpPr/>
          <p:nvPr/>
        </p:nvCxnSpPr>
        <p:spPr>
          <a:xfrm flipV="1">
            <a:off x="3881534" y="3543890"/>
            <a:ext cx="258260" cy="444622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9D64D56-0723-6C7A-494A-6883FA88A9E8}"/>
              </a:ext>
            </a:extLst>
          </p:cNvPr>
          <p:cNvCxnSpPr/>
          <p:nvPr/>
        </p:nvCxnSpPr>
        <p:spPr>
          <a:xfrm>
            <a:off x="179794" y="3543890"/>
            <a:ext cx="258261" cy="444622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4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7B08560-4178-7CBF-BC1F-FDA1F71B454E}"/>
              </a:ext>
            </a:extLst>
          </p:cNvPr>
          <p:cNvCxnSpPr>
            <a:cxnSpLocks/>
          </p:cNvCxnSpPr>
          <p:nvPr/>
        </p:nvCxnSpPr>
        <p:spPr>
          <a:xfrm>
            <a:off x="2418596" y="1457325"/>
            <a:ext cx="1461378" cy="2531186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423E8DD-1824-2945-67C5-20B420930E10}"/>
              </a:ext>
            </a:extLst>
          </p:cNvPr>
          <p:cNvCxnSpPr>
            <a:cxnSpLocks/>
          </p:cNvCxnSpPr>
          <p:nvPr/>
        </p:nvCxnSpPr>
        <p:spPr>
          <a:xfrm flipV="1">
            <a:off x="179793" y="568424"/>
            <a:ext cx="1717887" cy="2975466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207F6DA-15F3-4733-698C-037404278E1D}"/>
              </a:ext>
            </a:extLst>
          </p:cNvPr>
          <p:cNvCxnSpPr>
            <a:cxnSpLocks/>
          </p:cNvCxnSpPr>
          <p:nvPr/>
        </p:nvCxnSpPr>
        <p:spPr>
          <a:xfrm>
            <a:off x="179794" y="3543890"/>
            <a:ext cx="2928516" cy="0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FEC5363-2976-2602-5BE3-D8B2CE098A9B}"/>
              </a:ext>
            </a:extLst>
          </p:cNvPr>
          <p:cNvCxnSpPr>
            <a:cxnSpLocks/>
          </p:cNvCxnSpPr>
          <p:nvPr/>
        </p:nvCxnSpPr>
        <p:spPr>
          <a:xfrm rot="3600000">
            <a:off x="1557183" y="2052818"/>
            <a:ext cx="3443484" cy="0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097F5D-449B-E47C-F6D1-B8F80C4B5D59}"/>
              </a:ext>
            </a:extLst>
          </p:cNvPr>
          <p:cNvCxnSpPr>
            <a:cxnSpLocks/>
          </p:cNvCxnSpPr>
          <p:nvPr/>
        </p:nvCxnSpPr>
        <p:spPr>
          <a:xfrm flipV="1">
            <a:off x="953628" y="561745"/>
            <a:ext cx="1464427" cy="2536465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9D47A5E-2C23-4F67-5D10-C804114C24A8}"/>
              </a:ext>
            </a:extLst>
          </p:cNvPr>
          <p:cNvCxnSpPr>
            <a:cxnSpLocks/>
          </p:cNvCxnSpPr>
          <p:nvPr/>
        </p:nvCxnSpPr>
        <p:spPr>
          <a:xfrm flipV="1">
            <a:off x="954576" y="567744"/>
            <a:ext cx="1461282" cy="2531015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26AF7B-C371-9AB0-C0F2-8DC969907BD4}"/>
              </a:ext>
            </a:extLst>
          </p:cNvPr>
          <p:cNvCxnSpPr>
            <a:cxnSpLocks/>
          </p:cNvCxnSpPr>
          <p:nvPr/>
        </p:nvCxnSpPr>
        <p:spPr>
          <a:xfrm>
            <a:off x="954578" y="3098759"/>
            <a:ext cx="1890797" cy="0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A5E6B8C-72DC-8BCB-6E00-42D4718BB83E}"/>
              </a:ext>
            </a:extLst>
          </p:cNvPr>
          <p:cNvCxnSpPr>
            <a:cxnSpLocks/>
          </p:cNvCxnSpPr>
          <p:nvPr/>
        </p:nvCxnSpPr>
        <p:spPr>
          <a:xfrm flipV="1">
            <a:off x="1472064" y="1455456"/>
            <a:ext cx="944971" cy="1636742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06ABA61-1BFE-7097-3C5D-76E2EB60B54B}"/>
              </a:ext>
            </a:extLst>
          </p:cNvPr>
          <p:cNvCxnSpPr/>
          <p:nvPr/>
        </p:nvCxnSpPr>
        <p:spPr>
          <a:xfrm>
            <a:off x="1901533" y="561745"/>
            <a:ext cx="516522" cy="0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BBC74C7-5221-1D51-EEA6-D0F3E6B5FA8B}"/>
              </a:ext>
            </a:extLst>
          </p:cNvPr>
          <p:cNvCxnSpPr>
            <a:cxnSpLocks/>
          </p:cNvCxnSpPr>
          <p:nvPr/>
        </p:nvCxnSpPr>
        <p:spPr>
          <a:xfrm>
            <a:off x="2160526" y="1902279"/>
            <a:ext cx="947784" cy="1641612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EDDF48D-5132-E478-8EDF-E7D21CA8E1E0}"/>
              </a:ext>
            </a:extLst>
          </p:cNvPr>
          <p:cNvCxnSpPr>
            <a:cxnSpLocks/>
          </p:cNvCxnSpPr>
          <p:nvPr/>
        </p:nvCxnSpPr>
        <p:spPr>
          <a:xfrm>
            <a:off x="438055" y="3988512"/>
            <a:ext cx="3441919" cy="0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1A2934E-A8EC-196E-944F-0D7F665D7E30}"/>
              </a:ext>
            </a:extLst>
          </p:cNvPr>
          <p:cNvCxnSpPr/>
          <p:nvPr/>
        </p:nvCxnSpPr>
        <p:spPr>
          <a:xfrm flipV="1">
            <a:off x="3881534" y="3543890"/>
            <a:ext cx="258260" cy="444622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9D64D56-0723-6C7A-494A-6883FA88A9E8}"/>
              </a:ext>
            </a:extLst>
          </p:cNvPr>
          <p:cNvCxnSpPr/>
          <p:nvPr/>
        </p:nvCxnSpPr>
        <p:spPr>
          <a:xfrm>
            <a:off x="179794" y="3543890"/>
            <a:ext cx="258261" cy="444622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6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9039A7-9627-402A-7007-0D2B89A9460A}"/>
              </a:ext>
            </a:extLst>
          </p:cNvPr>
          <p:cNvGrpSpPr>
            <a:grpSpLocks noChangeAspect="1"/>
          </p:cNvGrpSpPr>
          <p:nvPr/>
        </p:nvGrpSpPr>
        <p:grpSpPr>
          <a:xfrm>
            <a:off x="41208" y="281906"/>
            <a:ext cx="4581614" cy="4680000"/>
            <a:chOff x="358454" y="269062"/>
            <a:chExt cx="4280708" cy="4372631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A92C7D5-14E0-3279-E984-C3CBC050DFD8}"/>
                </a:ext>
              </a:extLst>
            </p:cNvPr>
            <p:cNvSpPr/>
            <p:nvPr/>
          </p:nvSpPr>
          <p:spPr>
            <a:xfrm rot="7200000">
              <a:off x="1677028" y="800865"/>
              <a:ext cx="2942124" cy="2982145"/>
            </a:xfrm>
            <a:custGeom>
              <a:avLst/>
              <a:gdLst>
                <a:gd name="connsiteX0" fmla="*/ 1724789 w 2942124"/>
                <a:gd name="connsiteY0" fmla="*/ 0 h 2982145"/>
                <a:gd name="connsiteX1" fmla="*/ 2236065 w 2942124"/>
                <a:gd name="connsiteY1" fmla="*/ 0 h 2982145"/>
                <a:gd name="connsiteX2" fmla="*/ 772907 w 2942124"/>
                <a:gd name="connsiteY2" fmla="*/ 2529788 h 2982145"/>
                <a:gd name="connsiteX3" fmla="*/ 2673026 w 2942124"/>
                <a:gd name="connsiteY3" fmla="*/ 2529788 h 2982145"/>
                <a:gd name="connsiteX4" fmla="*/ 2942124 w 2942124"/>
                <a:gd name="connsiteY4" fmla="*/ 2982145 h 2982145"/>
                <a:gd name="connsiteX5" fmla="*/ 773835 w 2942124"/>
                <a:gd name="connsiteY5" fmla="*/ 2982145 h 2982145"/>
                <a:gd name="connsiteX6" fmla="*/ 541062 w 2942124"/>
                <a:gd name="connsiteY6" fmla="*/ 2982145 h 2982145"/>
                <a:gd name="connsiteX7" fmla="*/ 511276 w 2942124"/>
                <a:gd name="connsiteY7" fmla="*/ 2982145 h 2982145"/>
                <a:gd name="connsiteX8" fmla="*/ 348164 w 2942124"/>
                <a:gd name="connsiteY8" fmla="*/ 2982145 h 2982145"/>
                <a:gd name="connsiteX9" fmla="*/ 0 w 2942124"/>
                <a:gd name="connsiteY9" fmla="*/ 2982145 h 298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2124" h="2982145">
                  <a:moveTo>
                    <a:pt x="1724789" y="0"/>
                  </a:moveTo>
                  <a:lnTo>
                    <a:pt x="2236065" y="0"/>
                  </a:lnTo>
                  <a:lnTo>
                    <a:pt x="772907" y="2529788"/>
                  </a:lnTo>
                  <a:lnTo>
                    <a:pt x="2673026" y="2529788"/>
                  </a:lnTo>
                  <a:lnTo>
                    <a:pt x="2942124" y="2982145"/>
                  </a:lnTo>
                  <a:lnTo>
                    <a:pt x="773835" y="2982145"/>
                  </a:lnTo>
                  <a:lnTo>
                    <a:pt x="541062" y="2982145"/>
                  </a:lnTo>
                  <a:lnTo>
                    <a:pt x="511276" y="2982145"/>
                  </a:lnTo>
                  <a:lnTo>
                    <a:pt x="348164" y="2982145"/>
                  </a:lnTo>
                  <a:lnTo>
                    <a:pt x="0" y="2982145"/>
                  </a:lnTo>
                  <a:close/>
                </a:path>
              </a:pathLst>
            </a:custGeom>
            <a:solidFill>
              <a:srgbClr val="92D050"/>
            </a:solidFill>
            <a:ln w="6350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8E572E3-15A2-1A2F-057B-486B234936F6}"/>
                </a:ext>
              </a:extLst>
            </p:cNvPr>
            <p:cNvSpPr/>
            <p:nvPr/>
          </p:nvSpPr>
          <p:spPr>
            <a:xfrm>
              <a:off x="358454" y="269062"/>
              <a:ext cx="2942124" cy="2982145"/>
            </a:xfrm>
            <a:custGeom>
              <a:avLst/>
              <a:gdLst>
                <a:gd name="connsiteX0" fmla="*/ 1724789 w 2942124"/>
                <a:gd name="connsiteY0" fmla="*/ 0 h 2982145"/>
                <a:gd name="connsiteX1" fmla="*/ 2236065 w 2942124"/>
                <a:gd name="connsiteY1" fmla="*/ 0 h 2982145"/>
                <a:gd name="connsiteX2" fmla="*/ 772907 w 2942124"/>
                <a:gd name="connsiteY2" fmla="*/ 2529788 h 2982145"/>
                <a:gd name="connsiteX3" fmla="*/ 2673026 w 2942124"/>
                <a:gd name="connsiteY3" fmla="*/ 2529788 h 2982145"/>
                <a:gd name="connsiteX4" fmla="*/ 2942124 w 2942124"/>
                <a:gd name="connsiteY4" fmla="*/ 2982145 h 2982145"/>
                <a:gd name="connsiteX5" fmla="*/ 773835 w 2942124"/>
                <a:gd name="connsiteY5" fmla="*/ 2982145 h 2982145"/>
                <a:gd name="connsiteX6" fmla="*/ 541062 w 2942124"/>
                <a:gd name="connsiteY6" fmla="*/ 2982145 h 2982145"/>
                <a:gd name="connsiteX7" fmla="*/ 511276 w 2942124"/>
                <a:gd name="connsiteY7" fmla="*/ 2982145 h 2982145"/>
                <a:gd name="connsiteX8" fmla="*/ 348164 w 2942124"/>
                <a:gd name="connsiteY8" fmla="*/ 2982145 h 2982145"/>
                <a:gd name="connsiteX9" fmla="*/ 0 w 2942124"/>
                <a:gd name="connsiteY9" fmla="*/ 2982145 h 298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2124" h="2982145">
                  <a:moveTo>
                    <a:pt x="1724789" y="0"/>
                  </a:moveTo>
                  <a:lnTo>
                    <a:pt x="2236065" y="0"/>
                  </a:lnTo>
                  <a:lnTo>
                    <a:pt x="772907" y="2529788"/>
                  </a:lnTo>
                  <a:lnTo>
                    <a:pt x="2673026" y="2529788"/>
                  </a:lnTo>
                  <a:lnTo>
                    <a:pt x="2942124" y="2982145"/>
                  </a:lnTo>
                  <a:lnTo>
                    <a:pt x="773835" y="2982145"/>
                  </a:lnTo>
                  <a:lnTo>
                    <a:pt x="541062" y="2982145"/>
                  </a:lnTo>
                  <a:lnTo>
                    <a:pt x="511276" y="2982145"/>
                  </a:lnTo>
                  <a:lnTo>
                    <a:pt x="348164" y="2982145"/>
                  </a:lnTo>
                  <a:lnTo>
                    <a:pt x="0" y="2982145"/>
                  </a:lnTo>
                  <a:close/>
                </a:path>
              </a:pathLst>
            </a:custGeom>
            <a:ln w="6350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1C855657-7518-4D1D-D583-C358A99388FE}"/>
                </a:ext>
              </a:extLst>
            </p:cNvPr>
            <p:cNvSpPr/>
            <p:nvPr/>
          </p:nvSpPr>
          <p:spPr>
            <a:xfrm rot="14400000">
              <a:off x="573313" y="1687110"/>
              <a:ext cx="2925577" cy="2983590"/>
            </a:xfrm>
            <a:custGeom>
              <a:avLst/>
              <a:gdLst>
                <a:gd name="connsiteX0" fmla="*/ 1724789 w 2942124"/>
                <a:gd name="connsiteY0" fmla="*/ 0 h 2982145"/>
                <a:gd name="connsiteX1" fmla="*/ 2236065 w 2942124"/>
                <a:gd name="connsiteY1" fmla="*/ 0 h 2982145"/>
                <a:gd name="connsiteX2" fmla="*/ 772907 w 2942124"/>
                <a:gd name="connsiteY2" fmla="*/ 2529788 h 2982145"/>
                <a:gd name="connsiteX3" fmla="*/ 2673026 w 2942124"/>
                <a:gd name="connsiteY3" fmla="*/ 2529788 h 2982145"/>
                <a:gd name="connsiteX4" fmla="*/ 2942124 w 2942124"/>
                <a:gd name="connsiteY4" fmla="*/ 2982145 h 2982145"/>
                <a:gd name="connsiteX5" fmla="*/ 773835 w 2942124"/>
                <a:gd name="connsiteY5" fmla="*/ 2982145 h 2982145"/>
                <a:gd name="connsiteX6" fmla="*/ 541062 w 2942124"/>
                <a:gd name="connsiteY6" fmla="*/ 2982145 h 2982145"/>
                <a:gd name="connsiteX7" fmla="*/ 511276 w 2942124"/>
                <a:gd name="connsiteY7" fmla="*/ 2982145 h 2982145"/>
                <a:gd name="connsiteX8" fmla="*/ 348164 w 2942124"/>
                <a:gd name="connsiteY8" fmla="*/ 2982145 h 2982145"/>
                <a:gd name="connsiteX9" fmla="*/ 0 w 2942124"/>
                <a:gd name="connsiteY9" fmla="*/ 2982145 h 2982145"/>
                <a:gd name="connsiteX0" fmla="*/ 1724789 w 2931154"/>
                <a:gd name="connsiteY0" fmla="*/ 0 h 2982145"/>
                <a:gd name="connsiteX1" fmla="*/ 2236065 w 2931154"/>
                <a:gd name="connsiteY1" fmla="*/ 0 h 2982145"/>
                <a:gd name="connsiteX2" fmla="*/ 772907 w 2931154"/>
                <a:gd name="connsiteY2" fmla="*/ 2529788 h 2982145"/>
                <a:gd name="connsiteX3" fmla="*/ 2673026 w 2931154"/>
                <a:gd name="connsiteY3" fmla="*/ 2529788 h 2982145"/>
                <a:gd name="connsiteX4" fmla="*/ 2931154 w 2931154"/>
                <a:gd name="connsiteY4" fmla="*/ 2982096 h 2982145"/>
                <a:gd name="connsiteX5" fmla="*/ 773835 w 2931154"/>
                <a:gd name="connsiteY5" fmla="*/ 2982145 h 2982145"/>
                <a:gd name="connsiteX6" fmla="*/ 541062 w 2931154"/>
                <a:gd name="connsiteY6" fmla="*/ 2982145 h 2982145"/>
                <a:gd name="connsiteX7" fmla="*/ 511276 w 2931154"/>
                <a:gd name="connsiteY7" fmla="*/ 2982145 h 2982145"/>
                <a:gd name="connsiteX8" fmla="*/ 348164 w 2931154"/>
                <a:gd name="connsiteY8" fmla="*/ 2982145 h 2982145"/>
                <a:gd name="connsiteX9" fmla="*/ 0 w 2931154"/>
                <a:gd name="connsiteY9" fmla="*/ 2982145 h 2982145"/>
                <a:gd name="connsiteX10" fmla="*/ 1724789 w 2931154"/>
                <a:gd name="connsiteY10" fmla="*/ 0 h 2982145"/>
                <a:gd name="connsiteX0" fmla="*/ 1724789 w 2931154"/>
                <a:gd name="connsiteY0" fmla="*/ 0 h 2982145"/>
                <a:gd name="connsiteX1" fmla="*/ 2236065 w 2931154"/>
                <a:gd name="connsiteY1" fmla="*/ 0 h 2982145"/>
                <a:gd name="connsiteX2" fmla="*/ 772907 w 2931154"/>
                <a:gd name="connsiteY2" fmla="*/ 2529788 h 2982145"/>
                <a:gd name="connsiteX3" fmla="*/ 2665093 w 2931154"/>
                <a:gd name="connsiteY3" fmla="*/ 2529922 h 2982145"/>
                <a:gd name="connsiteX4" fmla="*/ 2931154 w 2931154"/>
                <a:gd name="connsiteY4" fmla="*/ 2982096 h 2982145"/>
                <a:gd name="connsiteX5" fmla="*/ 773835 w 2931154"/>
                <a:gd name="connsiteY5" fmla="*/ 2982145 h 2982145"/>
                <a:gd name="connsiteX6" fmla="*/ 541062 w 2931154"/>
                <a:gd name="connsiteY6" fmla="*/ 2982145 h 2982145"/>
                <a:gd name="connsiteX7" fmla="*/ 511276 w 2931154"/>
                <a:gd name="connsiteY7" fmla="*/ 2982145 h 2982145"/>
                <a:gd name="connsiteX8" fmla="*/ 348164 w 2931154"/>
                <a:gd name="connsiteY8" fmla="*/ 2982145 h 2982145"/>
                <a:gd name="connsiteX9" fmla="*/ 0 w 2931154"/>
                <a:gd name="connsiteY9" fmla="*/ 2982145 h 2982145"/>
                <a:gd name="connsiteX10" fmla="*/ 1724789 w 2931154"/>
                <a:gd name="connsiteY10" fmla="*/ 0 h 2982145"/>
                <a:gd name="connsiteX0" fmla="*/ 1724789 w 2931154"/>
                <a:gd name="connsiteY0" fmla="*/ 0 h 2982145"/>
                <a:gd name="connsiteX1" fmla="*/ 2236065 w 2931154"/>
                <a:gd name="connsiteY1" fmla="*/ 0 h 2982145"/>
                <a:gd name="connsiteX2" fmla="*/ 772907 w 2931154"/>
                <a:gd name="connsiteY2" fmla="*/ 2529788 h 2982145"/>
                <a:gd name="connsiteX3" fmla="*/ 2660379 w 2931154"/>
                <a:gd name="connsiteY3" fmla="*/ 2527200 h 2982145"/>
                <a:gd name="connsiteX4" fmla="*/ 2931154 w 2931154"/>
                <a:gd name="connsiteY4" fmla="*/ 2982096 h 2982145"/>
                <a:gd name="connsiteX5" fmla="*/ 773835 w 2931154"/>
                <a:gd name="connsiteY5" fmla="*/ 2982145 h 2982145"/>
                <a:gd name="connsiteX6" fmla="*/ 541062 w 2931154"/>
                <a:gd name="connsiteY6" fmla="*/ 2982145 h 2982145"/>
                <a:gd name="connsiteX7" fmla="*/ 511276 w 2931154"/>
                <a:gd name="connsiteY7" fmla="*/ 2982145 h 2982145"/>
                <a:gd name="connsiteX8" fmla="*/ 348164 w 2931154"/>
                <a:gd name="connsiteY8" fmla="*/ 2982145 h 2982145"/>
                <a:gd name="connsiteX9" fmla="*/ 0 w 2931154"/>
                <a:gd name="connsiteY9" fmla="*/ 2982145 h 2982145"/>
                <a:gd name="connsiteX10" fmla="*/ 1724789 w 2931154"/>
                <a:gd name="connsiteY10" fmla="*/ 0 h 2982145"/>
                <a:gd name="connsiteX0" fmla="*/ 1724789 w 2903139"/>
                <a:gd name="connsiteY0" fmla="*/ 0 h 2982145"/>
                <a:gd name="connsiteX1" fmla="*/ 2236065 w 2903139"/>
                <a:gd name="connsiteY1" fmla="*/ 0 h 2982145"/>
                <a:gd name="connsiteX2" fmla="*/ 772907 w 2903139"/>
                <a:gd name="connsiteY2" fmla="*/ 2529788 h 2982145"/>
                <a:gd name="connsiteX3" fmla="*/ 2660379 w 2903139"/>
                <a:gd name="connsiteY3" fmla="*/ 2527200 h 2982145"/>
                <a:gd name="connsiteX4" fmla="*/ 2903139 w 2903139"/>
                <a:gd name="connsiteY4" fmla="*/ 2981634 h 2982145"/>
                <a:gd name="connsiteX5" fmla="*/ 773835 w 2903139"/>
                <a:gd name="connsiteY5" fmla="*/ 2982145 h 2982145"/>
                <a:gd name="connsiteX6" fmla="*/ 541062 w 2903139"/>
                <a:gd name="connsiteY6" fmla="*/ 2982145 h 2982145"/>
                <a:gd name="connsiteX7" fmla="*/ 511276 w 2903139"/>
                <a:gd name="connsiteY7" fmla="*/ 2982145 h 2982145"/>
                <a:gd name="connsiteX8" fmla="*/ 348164 w 2903139"/>
                <a:gd name="connsiteY8" fmla="*/ 2982145 h 2982145"/>
                <a:gd name="connsiteX9" fmla="*/ 0 w 2903139"/>
                <a:gd name="connsiteY9" fmla="*/ 2982145 h 2982145"/>
                <a:gd name="connsiteX10" fmla="*/ 1724789 w 2903139"/>
                <a:gd name="connsiteY10" fmla="*/ 0 h 2982145"/>
                <a:gd name="connsiteX0" fmla="*/ 1724789 w 2925577"/>
                <a:gd name="connsiteY0" fmla="*/ 0 h 2983590"/>
                <a:gd name="connsiteX1" fmla="*/ 2236065 w 2925577"/>
                <a:gd name="connsiteY1" fmla="*/ 0 h 2983590"/>
                <a:gd name="connsiteX2" fmla="*/ 772907 w 2925577"/>
                <a:gd name="connsiteY2" fmla="*/ 2529788 h 2983590"/>
                <a:gd name="connsiteX3" fmla="*/ 2660379 w 2925577"/>
                <a:gd name="connsiteY3" fmla="*/ 2527200 h 2983590"/>
                <a:gd name="connsiteX4" fmla="*/ 2925577 w 2925577"/>
                <a:gd name="connsiteY4" fmla="*/ 2983590 h 2983590"/>
                <a:gd name="connsiteX5" fmla="*/ 773835 w 2925577"/>
                <a:gd name="connsiteY5" fmla="*/ 2982145 h 2983590"/>
                <a:gd name="connsiteX6" fmla="*/ 541062 w 2925577"/>
                <a:gd name="connsiteY6" fmla="*/ 2982145 h 2983590"/>
                <a:gd name="connsiteX7" fmla="*/ 511276 w 2925577"/>
                <a:gd name="connsiteY7" fmla="*/ 2982145 h 2983590"/>
                <a:gd name="connsiteX8" fmla="*/ 348164 w 2925577"/>
                <a:gd name="connsiteY8" fmla="*/ 2982145 h 2983590"/>
                <a:gd name="connsiteX9" fmla="*/ 0 w 2925577"/>
                <a:gd name="connsiteY9" fmla="*/ 2982145 h 2983590"/>
                <a:gd name="connsiteX10" fmla="*/ 1724789 w 2925577"/>
                <a:gd name="connsiteY10" fmla="*/ 0 h 298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5577" h="2983590">
                  <a:moveTo>
                    <a:pt x="1724789" y="0"/>
                  </a:moveTo>
                  <a:lnTo>
                    <a:pt x="2236065" y="0"/>
                  </a:lnTo>
                  <a:lnTo>
                    <a:pt x="772907" y="2529788"/>
                  </a:lnTo>
                  <a:lnTo>
                    <a:pt x="2660379" y="2527200"/>
                  </a:lnTo>
                  <a:lnTo>
                    <a:pt x="2925577" y="2983590"/>
                  </a:lnTo>
                  <a:lnTo>
                    <a:pt x="773835" y="2982145"/>
                  </a:lnTo>
                  <a:lnTo>
                    <a:pt x="541062" y="2982145"/>
                  </a:lnTo>
                  <a:lnTo>
                    <a:pt x="511276" y="2982145"/>
                  </a:lnTo>
                  <a:lnTo>
                    <a:pt x="348164" y="2982145"/>
                  </a:lnTo>
                  <a:lnTo>
                    <a:pt x="0" y="2982145"/>
                  </a:lnTo>
                  <a:lnTo>
                    <a:pt x="1724789" y="0"/>
                  </a:lnTo>
                  <a:close/>
                </a:path>
              </a:pathLst>
            </a:custGeom>
            <a:solidFill>
              <a:srgbClr val="FFFF00"/>
            </a:solidFill>
            <a:ln w="6350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4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007CFF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00FF20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rgbClr val="C00000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8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307DEF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00FF00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rgbClr val="E74032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40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307DEF"/>
          </a:solidFill>
          <a:ln w="12700" cap="rnd">
            <a:solidFill>
              <a:srgbClr val="307DE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00FF00"/>
          </a:solidFill>
          <a:ln w="12700" cap="rnd">
            <a:solidFill>
              <a:srgbClr val="00FF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rgbClr val="E74032"/>
          </a:solidFill>
          <a:ln w="12700" cap="rnd">
            <a:solidFill>
              <a:srgbClr val="E74032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3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00FF00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307DEF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rgbClr val="E74032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7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FBC424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307DEF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rgbClr val="E74032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7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9558B2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389826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rgbClr val="CB3C33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4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</TotalTime>
  <Words>0</Words>
  <Application>Microsoft Office PowerPoint</Application>
  <PresentationFormat>自定义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Jingyu</dc:creator>
  <cp:lastModifiedBy>Jingyu Sun</cp:lastModifiedBy>
  <cp:revision>29</cp:revision>
  <dcterms:created xsi:type="dcterms:W3CDTF">2023-02-28T04:17:47Z</dcterms:created>
  <dcterms:modified xsi:type="dcterms:W3CDTF">2023-12-12T15:44:13Z</dcterms:modified>
</cp:coreProperties>
</file>