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230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D35BF-3D59-E618-D890-CE4981444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EC48CE-7322-C263-B3DD-B60D55C6D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3" indent="0" algn="ctr">
              <a:buNone/>
              <a:defRPr sz="2000"/>
            </a:lvl2pPr>
            <a:lvl3pPr marL="914427" indent="0" algn="ctr">
              <a:buNone/>
              <a:defRPr sz="1800"/>
            </a:lvl3pPr>
            <a:lvl4pPr marL="1371640" indent="0" algn="ctr">
              <a:buNone/>
              <a:defRPr sz="1600"/>
            </a:lvl4pPr>
            <a:lvl5pPr marL="1828853" indent="0" algn="ctr">
              <a:buNone/>
              <a:defRPr sz="1600"/>
            </a:lvl5pPr>
            <a:lvl6pPr marL="2286067" indent="0" algn="ctr">
              <a:buNone/>
              <a:defRPr sz="1600"/>
            </a:lvl6pPr>
            <a:lvl7pPr marL="2743280" indent="0" algn="ctr">
              <a:buNone/>
              <a:defRPr sz="1600"/>
            </a:lvl7pPr>
            <a:lvl8pPr marL="3200494" indent="0" algn="ctr">
              <a:buNone/>
              <a:defRPr sz="1600"/>
            </a:lvl8pPr>
            <a:lvl9pPr marL="3657707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58928-54A4-053F-C835-1170D382F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2023-08-12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0C965-5B0F-A090-8FFE-D7A48DA7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1EF89-516A-AB1C-44EB-03A6A636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05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08344-9201-0E9E-8B54-9CFFC607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14B0C3-C1F1-2EA0-F8DF-E8B0387D8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3BD2D-2AB8-FD78-87DD-4001AEFC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2023-08-12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18E21-A68F-8653-E765-81459ED5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19650-8005-81F6-A32E-8F486316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8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730ABB-D94A-FF30-3032-98336B633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C37FE5-4A35-20D3-DB81-D6F87E799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D8A9B-08FF-990F-7EF0-A2DFDF8C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2023-08-12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7E495-E2D1-78E5-04CB-F1EDFA84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6D4A0-C481-0DFE-A8E6-7E848BB0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11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D5F21-A923-62D5-DE1F-EFA493F8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84D99-DF43-7E53-70DC-560FA6336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CA8C6-BD8F-016F-740E-A93B735F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2023-08-12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EC676-0ED5-DB70-E2F4-92332E70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5E2544-B703-19AF-7E65-CA57220B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0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0B38F-AF29-F4B0-1B27-0F525CB2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7DEE1-37C1-B264-694F-FFB2F2997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373EC-3AAA-3117-8FFE-49B270BD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2023-08-12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06710-3815-0F94-EBAA-8BF96B67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712B0-29AA-22E7-83E3-42571D3C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48185-62A0-21C9-3677-B0B22FAAA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6D402-0566-B257-59C3-DF2F289E9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22561A-9827-DF64-5C90-9536CA40C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25C4A0-8003-D3C5-F609-BA6FEA1A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2023-08-12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D78A72-D91A-ED23-1274-71030A18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CA6FA-8915-98ED-7A65-E6995CEF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67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BFFE4-9D0E-53B9-B786-74403549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6F27F9-B7E3-6E2B-FF40-F57499DA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3" indent="0">
              <a:buNone/>
              <a:defRPr sz="2000" b="1"/>
            </a:lvl2pPr>
            <a:lvl3pPr marL="914427" indent="0">
              <a:buNone/>
              <a:defRPr sz="1800" b="1"/>
            </a:lvl3pPr>
            <a:lvl4pPr marL="1371640" indent="0">
              <a:buNone/>
              <a:defRPr sz="1600" b="1"/>
            </a:lvl4pPr>
            <a:lvl5pPr marL="1828853" indent="0">
              <a:buNone/>
              <a:defRPr sz="1600" b="1"/>
            </a:lvl5pPr>
            <a:lvl6pPr marL="2286067" indent="0">
              <a:buNone/>
              <a:defRPr sz="1600" b="1"/>
            </a:lvl6pPr>
            <a:lvl7pPr marL="2743280" indent="0">
              <a:buNone/>
              <a:defRPr sz="1600" b="1"/>
            </a:lvl7pPr>
            <a:lvl8pPr marL="3200494" indent="0">
              <a:buNone/>
              <a:defRPr sz="1600" b="1"/>
            </a:lvl8pPr>
            <a:lvl9pPr marL="365770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DD95CA-FEBB-AD64-6D39-06570EAD2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B55AF7-0239-CCF1-146A-C690ADA90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3" indent="0">
              <a:buNone/>
              <a:defRPr sz="2000" b="1"/>
            </a:lvl2pPr>
            <a:lvl3pPr marL="914427" indent="0">
              <a:buNone/>
              <a:defRPr sz="1800" b="1"/>
            </a:lvl3pPr>
            <a:lvl4pPr marL="1371640" indent="0">
              <a:buNone/>
              <a:defRPr sz="1600" b="1"/>
            </a:lvl4pPr>
            <a:lvl5pPr marL="1828853" indent="0">
              <a:buNone/>
              <a:defRPr sz="1600" b="1"/>
            </a:lvl5pPr>
            <a:lvl6pPr marL="2286067" indent="0">
              <a:buNone/>
              <a:defRPr sz="1600" b="1"/>
            </a:lvl6pPr>
            <a:lvl7pPr marL="2743280" indent="0">
              <a:buNone/>
              <a:defRPr sz="1600" b="1"/>
            </a:lvl7pPr>
            <a:lvl8pPr marL="3200494" indent="0">
              <a:buNone/>
              <a:defRPr sz="1600" b="1"/>
            </a:lvl8pPr>
            <a:lvl9pPr marL="365770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BD77D9-013D-88CA-1FA8-A45E1B02A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3BFDE6-B2F3-6CB7-0520-EEBA268D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2023-08-12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621816-152A-1E29-905D-1E577476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3FF71D-4E8C-1B6C-05EA-7E714113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23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B9E49-F5CE-76A7-5C71-FD1F046A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FE3999-10A6-DC41-C04D-B6E9391E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2023-08-12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0AC892-A21D-D272-1447-61DBCCA4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4CA6CA-5880-1169-C1E9-92BAD10F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4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4F809D-44F6-3B39-C670-E30CE31DC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2023-08-12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2A8B52-847C-D206-EA19-06D22E61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472C3-1745-6F28-12C5-0F8E6381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91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4F23A-C7E7-2EFE-45B3-06788AD8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F1F96-5A28-E969-0659-2AFDAA6AD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1539D1-0FED-0732-2CF3-0143AF7AD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3" indent="0">
              <a:buNone/>
              <a:defRPr sz="1400"/>
            </a:lvl2pPr>
            <a:lvl3pPr marL="914427" indent="0">
              <a:buNone/>
              <a:defRPr sz="1200"/>
            </a:lvl3pPr>
            <a:lvl4pPr marL="1371640" indent="0">
              <a:buNone/>
              <a:defRPr sz="1000"/>
            </a:lvl4pPr>
            <a:lvl5pPr marL="1828853" indent="0">
              <a:buNone/>
              <a:defRPr sz="1000"/>
            </a:lvl5pPr>
            <a:lvl6pPr marL="2286067" indent="0">
              <a:buNone/>
              <a:defRPr sz="1000"/>
            </a:lvl6pPr>
            <a:lvl7pPr marL="2743280" indent="0">
              <a:buNone/>
              <a:defRPr sz="1000"/>
            </a:lvl7pPr>
            <a:lvl8pPr marL="3200494" indent="0">
              <a:buNone/>
              <a:defRPr sz="1000"/>
            </a:lvl8pPr>
            <a:lvl9pPr marL="3657707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585B33-E955-52AD-5B11-B9191A41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2023-08-12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F47488-F283-616C-C169-897FF7DF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0595AF-7D7E-8E57-F464-4AA433E5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93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6E73E-BE42-4559-6739-48F5AAF8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9EF487-0DF4-3722-7B68-65CA59D54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3" indent="0">
              <a:buNone/>
              <a:defRPr sz="2800"/>
            </a:lvl2pPr>
            <a:lvl3pPr marL="914427" indent="0">
              <a:buNone/>
              <a:defRPr sz="2400"/>
            </a:lvl3pPr>
            <a:lvl4pPr marL="1371640" indent="0">
              <a:buNone/>
              <a:defRPr sz="2000"/>
            </a:lvl4pPr>
            <a:lvl5pPr marL="1828853" indent="0">
              <a:buNone/>
              <a:defRPr sz="2000"/>
            </a:lvl5pPr>
            <a:lvl6pPr marL="2286067" indent="0">
              <a:buNone/>
              <a:defRPr sz="2000"/>
            </a:lvl6pPr>
            <a:lvl7pPr marL="2743280" indent="0">
              <a:buNone/>
              <a:defRPr sz="2000"/>
            </a:lvl7pPr>
            <a:lvl8pPr marL="3200494" indent="0">
              <a:buNone/>
              <a:defRPr sz="2000"/>
            </a:lvl8pPr>
            <a:lvl9pPr marL="3657707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CA224D-006F-829B-5770-8DECBF578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3" indent="0">
              <a:buNone/>
              <a:defRPr sz="1400"/>
            </a:lvl2pPr>
            <a:lvl3pPr marL="914427" indent="0">
              <a:buNone/>
              <a:defRPr sz="1200"/>
            </a:lvl3pPr>
            <a:lvl4pPr marL="1371640" indent="0">
              <a:buNone/>
              <a:defRPr sz="1000"/>
            </a:lvl4pPr>
            <a:lvl5pPr marL="1828853" indent="0">
              <a:buNone/>
              <a:defRPr sz="1000"/>
            </a:lvl5pPr>
            <a:lvl6pPr marL="2286067" indent="0">
              <a:buNone/>
              <a:defRPr sz="1000"/>
            </a:lvl6pPr>
            <a:lvl7pPr marL="2743280" indent="0">
              <a:buNone/>
              <a:defRPr sz="1000"/>
            </a:lvl7pPr>
            <a:lvl8pPr marL="3200494" indent="0">
              <a:buNone/>
              <a:defRPr sz="1000"/>
            </a:lvl8pPr>
            <a:lvl9pPr marL="3657707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970E9B-1C71-E62F-8BEF-93B4994A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2023-08-12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4E7E5-B06C-BE88-3898-E64630A8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7DED9B-7CA4-DDA7-6545-8EFFC1B5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02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E3AE77-56A7-5F9C-8AB6-997BC3EC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96D25-A1D6-3889-8695-C941143F9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231BD7-371C-305A-1A01-86EEAAE44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42EA8-B778-4889-A57F-F4B58990052D}" type="datetimeFigureOut">
              <a:rPr lang="zh-CN" altLang="en-US" smtClean="0"/>
              <a:t>2023-08-12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AFBEA-5DCE-C106-1173-55A1FCB82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EFA52-AD33-FC01-E371-EEA916D0C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9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0" indent="-228606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3" indent="-228606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7" indent="-228606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60" indent="-228606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74" indent="-228606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87" indent="-228606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00" indent="-228606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14" indent="-228606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3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7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0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3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67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80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94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07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: 空心 3">
            <a:extLst>
              <a:ext uri="{FF2B5EF4-FFF2-40B4-BE49-F238E27FC236}">
                <a16:creationId xmlns:a16="http://schemas.microsoft.com/office/drawing/2014/main" id="{FC4BEF5A-DBA1-BDFA-CFC0-B0EAD4540EE6}"/>
              </a:ext>
            </a:extLst>
          </p:cNvPr>
          <p:cNvSpPr>
            <a:spLocks noChangeAspect="1"/>
          </p:cNvSpPr>
          <p:nvPr/>
        </p:nvSpPr>
        <p:spPr>
          <a:xfrm>
            <a:off x="5610000" y="2943000"/>
            <a:ext cx="972000" cy="972000"/>
          </a:xfrm>
          <a:prstGeom prst="donut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82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: 空心 3">
            <a:extLst>
              <a:ext uri="{FF2B5EF4-FFF2-40B4-BE49-F238E27FC236}">
                <a16:creationId xmlns:a16="http://schemas.microsoft.com/office/drawing/2014/main" id="{FC4BEF5A-DBA1-BDFA-CFC0-B0EAD4540EE6}"/>
              </a:ext>
            </a:extLst>
          </p:cNvPr>
          <p:cNvSpPr>
            <a:spLocks noChangeAspect="1"/>
          </p:cNvSpPr>
          <p:nvPr/>
        </p:nvSpPr>
        <p:spPr>
          <a:xfrm>
            <a:off x="5610000" y="2943000"/>
            <a:ext cx="972000" cy="972000"/>
          </a:xfrm>
          <a:prstGeom prst="donu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96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8BB752-14FB-7B2D-F336-1912EE67395C}"/>
              </a:ext>
            </a:extLst>
          </p:cNvPr>
          <p:cNvSpPr/>
          <p:nvPr/>
        </p:nvSpPr>
        <p:spPr>
          <a:xfrm>
            <a:off x="0" y="0"/>
            <a:ext cx="487680" cy="487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23FAE5-C6EF-D1E3-34AF-94659A5D18B2}"/>
              </a:ext>
            </a:extLst>
          </p:cNvPr>
          <p:cNvSpPr/>
          <p:nvPr/>
        </p:nvSpPr>
        <p:spPr>
          <a:xfrm>
            <a:off x="121920" y="0"/>
            <a:ext cx="365760" cy="3657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12DA1E-A8F1-2DE1-34E0-C8AB75F8B8A7}"/>
              </a:ext>
            </a:extLst>
          </p:cNvPr>
          <p:cNvSpPr/>
          <p:nvPr/>
        </p:nvSpPr>
        <p:spPr>
          <a:xfrm>
            <a:off x="242880" y="0"/>
            <a:ext cx="244800" cy="2438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42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8BB752-14FB-7B2D-F336-1912EE67395C}"/>
              </a:ext>
            </a:extLst>
          </p:cNvPr>
          <p:cNvSpPr/>
          <p:nvPr/>
        </p:nvSpPr>
        <p:spPr>
          <a:xfrm>
            <a:off x="0" y="0"/>
            <a:ext cx="487680" cy="487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12DA1E-A8F1-2DE1-34E0-C8AB75F8B8A7}"/>
              </a:ext>
            </a:extLst>
          </p:cNvPr>
          <p:cNvSpPr/>
          <p:nvPr/>
        </p:nvSpPr>
        <p:spPr>
          <a:xfrm>
            <a:off x="1489350" y="522802"/>
            <a:ext cx="61200" cy="6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328724-3C7E-9B1C-A56A-45D9F7818880}"/>
              </a:ext>
            </a:extLst>
          </p:cNvPr>
          <p:cNvSpPr/>
          <p:nvPr/>
        </p:nvSpPr>
        <p:spPr>
          <a:xfrm>
            <a:off x="1346715" y="371715"/>
            <a:ext cx="61200" cy="6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8ECA84-2059-1515-715C-0D7EEDB442C8}"/>
              </a:ext>
            </a:extLst>
          </p:cNvPr>
          <p:cNvSpPr/>
          <p:nvPr/>
        </p:nvSpPr>
        <p:spPr>
          <a:xfrm>
            <a:off x="1346715" y="431002"/>
            <a:ext cx="61200" cy="6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98979E-5E80-A003-B2DF-7E80574E5517}"/>
              </a:ext>
            </a:extLst>
          </p:cNvPr>
          <p:cNvSpPr/>
          <p:nvPr/>
        </p:nvSpPr>
        <p:spPr>
          <a:xfrm>
            <a:off x="1285515" y="492202"/>
            <a:ext cx="61200" cy="6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2D347E-3FAE-02AF-B9B5-E52A621B13B0}"/>
              </a:ext>
            </a:extLst>
          </p:cNvPr>
          <p:cNvSpPr/>
          <p:nvPr/>
        </p:nvSpPr>
        <p:spPr>
          <a:xfrm>
            <a:off x="1285515" y="553402"/>
            <a:ext cx="61200" cy="6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2C7BED-1D3E-F7BD-DFFC-E3850178C443}"/>
              </a:ext>
            </a:extLst>
          </p:cNvPr>
          <p:cNvSpPr/>
          <p:nvPr/>
        </p:nvSpPr>
        <p:spPr>
          <a:xfrm>
            <a:off x="1346715" y="616508"/>
            <a:ext cx="61200" cy="6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5F0253F-EB77-D673-11D4-31934FAE640A}"/>
              </a:ext>
            </a:extLst>
          </p:cNvPr>
          <p:cNvSpPr/>
          <p:nvPr/>
        </p:nvSpPr>
        <p:spPr>
          <a:xfrm>
            <a:off x="1346715" y="677708"/>
            <a:ext cx="61200" cy="6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81A5AF-D75D-7471-67D8-2DDE62799870}"/>
              </a:ext>
            </a:extLst>
          </p:cNvPr>
          <p:cNvSpPr/>
          <p:nvPr/>
        </p:nvSpPr>
        <p:spPr>
          <a:xfrm>
            <a:off x="1285515" y="737948"/>
            <a:ext cx="61200" cy="6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448B362-08F0-1EFE-7924-D95910CE5E81}"/>
              </a:ext>
            </a:extLst>
          </p:cNvPr>
          <p:cNvSpPr/>
          <p:nvPr/>
        </p:nvSpPr>
        <p:spPr>
          <a:xfrm>
            <a:off x="71790" y="61319"/>
            <a:ext cx="122400" cy="12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FDBAA9-6092-B696-5E3F-3532CE8BFBDE}"/>
              </a:ext>
            </a:extLst>
          </p:cNvPr>
          <p:cNvSpPr/>
          <p:nvPr/>
        </p:nvSpPr>
        <p:spPr>
          <a:xfrm>
            <a:off x="71790" y="279915"/>
            <a:ext cx="122400" cy="12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334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86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Jingyu</dc:creator>
  <cp:lastModifiedBy>Sun Jingyu</cp:lastModifiedBy>
  <cp:revision>10</cp:revision>
  <dcterms:created xsi:type="dcterms:W3CDTF">2023-02-28T04:17:47Z</dcterms:created>
  <dcterms:modified xsi:type="dcterms:W3CDTF">2023-08-12T10:51:21Z</dcterms:modified>
</cp:coreProperties>
</file>