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8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0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87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8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2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2FD2-968F-45F9-93D3-D66984A85905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4AF0-0BD4-41BE-8600-0B8C01E30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1F1036-E868-4D42-A5CA-0B51B035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24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A161F2B-992D-45DA-A0FC-EC3980D4E8D6}"/>
              </a:ext>
            </a:extLst>
          </p:cNvPr>
          <p:cNvSpPr/>
          <p:nvPr/>
        </p:nvSpPr>
        <p:spPr>
          <a:xfrm>
            <a:off x="6708709" y="2239347"/>
            <a:ext cx="2015413" cy="51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>
                <a:latin typeface="Arial" panose="020B0604020202020204" pitchFamily="34" charset="0"/>
                <a:cs typeface="Arial" panose="020B0604020202020204" pitchFamily="34" charset="0"/>
              </a:rPr>
              <a:t>Feritscope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342971-AF01-40A2-9E15-EEE5DDE1892F}"/>
              </a:ext>
            </a:extLst>
          </p:cNvPr>
          <p:cNvCxnSpPr/>
          <p:nvPr/>
        </p:nvCxnSpPr>
        <p:spPr>
          <a:xfrm flipH="1">
            <a:off x="6251510" y="2780522"/>
            <a:ext cx="1483568" cy="97038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FAEF564-07C7-4B9C-B329-66A27B23D30F}"/>
              </a:ext>
            </a:extLst>
          </p:cNvPr>
          <p:cNvSpPr/>
          <p:nvPr/>
        </p:nvSpPr>
        <p:spPr>
          <a:xfrm>
            <a:off x="6708708" y="525624"/>
            <a:ext cx="2015413" cy="51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Specimen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10C50D-05FD-4140-86CC-CD9B8FD0249A}"/>
              </a:ext>
            </a:extLst>
          </p:cNvPr>
          <p:cNvCxnSpPr>
            <a:cxnSpLocks/>
          </p:cNvCxnSpPr>
          <p:nvPr/>
        </p:nvCxnSpPr>
        <p:spPr>
          <a:xfrm flipH="1">
            <a:off x="5225143" y="783172"/>
            <a:ext cx="153021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4D10660-8E6B-4234-A882-E60A7ED1ED81}"/>
              </a:ext>
            </a:extLst>
          </p:cNvPr>
          <p:cNvSpPr/>
          <p:nvPr/>
        </p:nvSpPr>
        <p:spPr>
          <a:xfrm>
            <a:off x="0" y="4900126"/>
            <a:ext cx="2565916" cy="51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Extensometer</a:t>
            </a:r>
            <a:endParaRPr lang="zh-CN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A1B3E8-C2BE-4B9C-9C65-7AA5F7F58A3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282958" y="3676262"/>
            <a:ext cx="2421295" cy="1223864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Jingyu Sun</dc:creator>
  <cp:lastModifiedBy>Jingyu Sun</cp:lastModifiedBy>
  <cp:revision>2</cp:revision>
  <dcterms:created xsi:type="dcterms:W3CDTF">2019-06-26T08:05:10Z</dcterms:created>
  <dcterms:modified xsi:type="dcterms:W3CDTF">2019-06-26T08:08:36Z</dcterms:modified>
</cp:coreProperties>
</file>