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3" r:id="rId5"/>
    <p:sldId id="264" r:id="rId6"/>
    <p:sldId id="265" r:id="rId7"/>
    <p:sldId id="266" r:id="rId8"/>
    <p:sldId id="267" r:id="rId9"/>
  </p:sldIdLst>
  <p:sldSz cx="3240088" cy="3240088"/>
  <p:notesSz cx="6858000" cy="9144000"/>
  <p:defaultTextStyle>
    <a:defPPr>
      <a:defRPr lang="zh-CN"/>
    </a:defPPr>
    <a:lvl1pPr marL="0" algn="l" defTabSz="37029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5145" algn="l" defTabSz="37029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70291" algn="l" defTabSz="37029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55436" algn="l" defTabSz="37029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40582" algn="l" defTabSz="37029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25727" algn="l" defTabSz="37029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110873" algn="l" defTabSz="37029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96018" algn="l" defTabSz="37029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81163" algn="l" defTabSz="37029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10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998" y="276"/>
      </p:cViewPr>
      <p:guideLst>
        <p:guide orient="horz" pos="1021"/>
        <p:guide pos="1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3007" y="1006528"/>
            <a:ext cx="2754075" cy="694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6014" y="1836051"/>
            <a:ext cx="2268062" cy="828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5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0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5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0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5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0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96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81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7E71-B9BC-4ED3-AA7D-2E914CFE0A2A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779E-5681-4CCE-A2F6-9A6C9FA8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1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7E71-B9BC-4ED3-AA7D-2E914CFE0A2A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779E-5681-4CCE-A2F6-9A6C9FA8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7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49064" y="129754"/>
            <a:ext cx="729020" cy="2764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2005" y="129754"/>
            <a:ext cx="2133058" cy="2764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7E71-B9BC-4ED3-AA7D-2E914CFE0A2A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779E-5681-4CCE-A2F6-9A6C9FA8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4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7E71-B9BC-4ED3-AA7D-2E914CFE0A2A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779E-5681-4CCE-A2F6-9A6C9FA8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945" y="2082058"/>
            <a:ext cx="2754075" cy="643517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5945" y="1373288"/>
            <a:ext cx="2754075" cy="708769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514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7029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5543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74058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92572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11087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29601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48116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7E71-B9BC-4ED3-AA7D-2E914CFE0A2A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779E-5681-4CCE-A2F6-9A6C9FA8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5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2004" y="756021"/>
            <a:ext cx="1431039" cy="213830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47045" y="756021"/>
            <a:ext cx="1431039" cy="213830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7E71-B9BC-4ED3-AA7D-2E914CFE0A2A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779E-5681-4CCE-A2F6-9A6C9FA8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1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005" y="725270"/>
            <a:ext cx="1431602" cy="302258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5145" indent="0">
              <a:buNone/>
              <a:defRPr sz="800" b="1"/>
            </a:lvl2pPr>
            <a:lvl3pPr marL="370291" indent="0">
              <a:buNone/>
              <a:defRPr sz="700" b="1"/>
            </a:lvl3pPr>
            <a:lvl4pPr marL="555436" indent="0">
              <a:buNone/>
              <a:defRPr sz="600" b="1"/>
            </a:lvl4pPr>
            <a:lvl5pPr marL="740582" indent="0">
              <a:buNone/>
              <a:defRPr sz="600" b="1"/>
            </a:lvl5pPr>
            <a:lvl6pPr marL="925727" indent="0">
              <a:buNone/>
              <a:defRPr sz="600" b="1"/>
            </a:lvl6pPr>
            <a:lvl7pPr marL="1110873" indent="0">
              <a:buNone/>
              <a:defRPr sz="600" b="1"/>
            </a:lvl7pPr>
            <a:lvl8pPr marL="1296018" indent="0">
              <a:buNone/>
              <a:defRPr sz="600" b="1"/>
            </a:lvl8pPr>
            <a:lvl9pPr marL="1481163" indent="0">
              <a:buNone/>
              <a:defRPr sz="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2005" y="1027527"/>
            <a:ext cx="1431602" cy="1866801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45921" y="725270"/>
            <a:ext cx="1432164" cy="302258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5145" indent="0">
              <a:buNone/>
              <a:defRPr sz="800" b="1"/>
            </a:lvl2pPr>
            <a:lvl3pPr marL="370291" indent="0">
              <a:buNone/>
              <a:defRPr sz="700" b="1"/>
            </a:lvl3pPr>
            <a:lvl4pPr marL="555436" indent="0">
              <a:buNone/>
              <a:defRPr sz="600" b="1"/>
            </a:lvl4pPr>
            <a:lvl5pPr marL="740582" indent="0">
              <a:buNone/>
              <a:defRPr sz="600" b="1"/>
            </a:lvl5pPr>
            <a:lvl6pPr marL="925727" indent="0">
              <a:buNone/>
              <a:defRPr sz="600" b="1"/>
            </a:lvl6pPr>
            <a:lvl7pPr marL="1110873" indent="0">
              <a:buNone/>
              <a:defRPr sz="600" b="1"/>
            </a:lvl7pPr>
            <a:lvl8pPr marL="1296018" indent="0">
              <a:buNone/>
              <a:defRPr sz="600" b="1"/>
            </a:lvl8pPr>
            <a:lvl9pPr marL="1481163" indent="0">
              <a:buNone/>
              <a:defRPr sz="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45921" y="1027527"/>
            <a:ext cx="1432164" cy="1866801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7E71-B9BC-4ED3-AA7D-2E914CFE0A2A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779E-5681-4CCE-A2F6-9A6C9FA8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2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7E71-B9BC-4ED3-AA7D-2E914CFE0A2A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779E-5681-4CCE-A2F6-9A6C9FA8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5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7E71-B9BC-4ED3-AA7D-2E914CFE0A2A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779E-5681-4CCE-A2F6-9A6C9FA8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006" y="129003"/>
            <a:ext cx="1065966" cy="54901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6784" y="129004"/>
            <a:ext cx="1811300" cy="2765325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2006" y="678019"/>
            <a:ext cx="1065966" cy="2216310"/>
          </a:xfrm>
        </p:spPr>
        <p:txBody>
          <a:bodyPr/>
          <a:lstStyle>
            <a:lvl1pPr marL="0" indent="0">
              <a:buNone/>
              <a:defRPr sz="500"/>
            </a:lvl1pPr>
            <a:lvl2pPr marL="185145" indent="0">
              <a:buNone/>
              <a:defRPr sz="400"/>
            </a:lvl2pPr>
            <a:lvl3pPr marL="370291" indent="0">
              <a:buNone/>
              <a:defRPr sz="400"/>
            </a:lvl3pPr>
            <a:lvl4pPr marL="555436" indent="0">
              <a:buNone/>
              <a:defRPr sz="400"/>
            </a:lvl4pPr>
            <a:lvl5pPr marL="740582" indent="0">
              <a:buNone/>
              <a:defRPr sz="400"/>
            </a:lvl5pPr>
            <a:lvl6pPr marL="925727" indent="0">
              <a:buNone/>
              <a:defRPr sz="400"/>
            </a:lvl6pPr>
            <a:lvl7pPr marL="1110873" indent="0">
              <a:buNone/>
              <a:defRPr sz="400"/>
            </a:lvl7pPr>
            <a:lvl8pPr marL="1296018" indent="0">
              <a:buNone/>
              <a:defRPr sz="400"/>
            </a:lvl8pPr>
            <a:lvl9pPr marL="1481163" indent="0">
              <a:buNone/>
              <a:defRPr sz="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7E71-B9BC-4ED3-AA7D-2E914CFE0A2A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779E-5681-4CCE-A2F6-9A6C9FA8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39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079" y="2268062"/>
            <a:ext cx="1944053" cy="26775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35079" y="289508"/>
            <a:ext cx="1944053" cy="1944053"/>
          </a:xfrm>
        </p:spPr>
        <p:txBody>
          <a:bodyPr/>
          <a:lstStyle>
            <a:lvl1pPr marL="0" indent="0">
              <a:buNone/>
              <a:defRPr sz="1300"/>
            </a:lvl1pPr>
            <a:lvl2pPr marL="185145" indent="0">
              <a:buNone/>
              <a:defRPr sz="1200"/>
            </a:lvl2pPr>
            <a:lvl3pPr marL="370291" indent="0">
              <a:buNone/>
              <a:defRPr sz="1000"/>
            </a:lvl3pPr>
            <a:lvl4pPr marL="555436" indent="0">
              <a:buNone/>
              <a:defRPr sz="800"/>
            </a:lvl4pPr>
            <a:lvl5pPr marL="740582" indent="0">
              <a:buNone/>
              <a:defRPr sz="800"/>
            </a:lvl5pPr>
            <a:lvl6pPr marL="925727" indent="0">
              <a:buNone/>
              <a:defRPr sz="800"/>
            </a:lvl6pPr>
            <a:lvl7pPr marL="1110873" indent="0">
              <a:buNone/>
              <a:defRPr sz="800"/>
            </a:lvl7pPr>
            <a:lvl8pPr marL="1296018" indent="0">
              <a:buNone/>
              <a:defRPr sz="800"/>
            </a:lvl8pPr>
            <a:lvl9pPr marL="1481163" indent="0">
              <a:buNone/>
              <a:defRPr sz="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79" y="2535819"/>
            <a:ext cx="1944053" cy="380260"/>
          </a:xfrm>
        </p:spPr>
        <p:txBody>
          <a:bodyPr/>
          <a:lstStyle>
            <a:lvl1pPr marL="0" indent="0">
              <a:buNone/>
              <a:defRPr sz="500"/>
            </a:lvl1pPr>
            <a:lvl2pPr marL="185145" indent="0">
              <a:buNone/>
              <a:defRPr sz="400"/>
            </a:lvl2pPr>
            <a:lvl3pPr marL="370291" indent="0">
              <a:buNone/>
              <a:defRPr sz="400"/>
            </a:lvl3pPr>
            <a:lvl4pPr marL="555436" indent="0">
              <a:buNone/>
              <a:defRPr sz="400"/>
            </a:lvl4pPr>
            <a:lvl5pPr marL="740582" indent="0">
              <a:buNone/>
              <a:defRPr sz="400"/>
            </a:lvl5pPr>
            <a:lvl6pPr marL="925727" indent="0">
              <a:buNone/>
              <a:defRPr sz="400"/>
            </a:lvl6pPr>
            <a:lvl7pPr marL="1110873" indent="0">
              <a:buNone/>
              <a:defRPr sz="400"/>
            </a:lvl7pPr>
            <a:lvl8pPr marL="1296018" indent="0">
              <a:buNone/>
              <a:defRPr sz="400"/>
            </a:lvl8pPr>
            <a:lvl9pPr marL="1481163" indent="0">
              <a:buNone/>
              <a:defRPr sz="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7E71-B9BC-4ED3-AA7D-2E914CFE0A2A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779E-5681-4CCE-A2F6-9A6C9FA8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8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2005" y="129754"/>
            <a:ext cx="2916079" cy="540015"/>
          </a:xfrm>
          <a:prstGeom prst="rect">
            <a:avLst/>
          </a:prstGeom>
        </p:spPr>
        <p:txBody>
          <a:bodyPr vert="horz" lIns="37029" tIns="18515" rIns="37029" bIns="185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005" y="756021"/>
            <a:ext cx="2916079" cy="2138309"/>
          </a:xfrm>
          <a:prstGeom prst="rect">
            <a:avLst/>
          </a:prstGeom>
        </p:spPr>
        <p:txBody>
          <a:bodyPr vert="horz" lIns="37029" tIns="18515" rIns="37029" bIns="185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2004" y="3003082"/>
            <a:ext cx="756021" cy="172505"/>
          </a:xfrm>
          <a:prstGeom prst="rect">
            <a:avLst/>
          </a:prstGeom>
        </p:spPr>
        <p:txBody>
          <a:bodyPr vert="horz" lIns="37029" tIns="18515" rIns="37029" bIns="18515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17E71-B9BC-4ED3-AA7D-2E914CFE0A2A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07031" y="3003082"/>
            <a:ext cx="1026028" cy="172505"/>
          </a:xfrm>
          <a:prstGeom prst="rect">
            <a:avLst/>
          </a:prstGeom>
        </p:spPr>
        <p:txBody>
          <a:bodyPr vert="horz" lIns="37029" tIns="18515" rIns="37029" bIns="18515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322064" y="3003082"/>
            <a:ext cx="756021" cy="172505"/>
          </a:xfrm>
          <a:prstGeom prst="rect">
            <a:avLst/>
          </a:prstGeom>
        </p:spPr>
        <p:txBody>
          <a:bodyPr vert="horz" lIns="37029" tIns="18515" rIns="37029" bIns="18515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4779E-5681-4CCE-A2F6-9A6C9FA84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7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0291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859" indent="-138859" algn="l" defTabSz="3702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00862" indent="-115716" algn="l" defTabSz="370291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62864" indent="-92573" algn="l" defTabSz="3702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09" indent="-92573" algn="l" defTabSz="370291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3154" indent="-92573" algn="l" defTabSz="370291" rtl="0" eaLnBrk="1" latinLnBrk="0" hangingPunct="1">
        <a:spcBef>
          <a:spcPct val="20000"/>
        </a:spcBef>
        <a:buFont typeface="Arial" panose="020B0604020202020204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300" indent="-92573" algn="l" defTabSz="370291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03445" indent="-92573" algn="l" defTabSz="370291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88591" indent="-92573" algn="l" defTabSz="370291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73736" indent="-92573" algn="l" defTabSz="370291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7029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5145" algn="l" defTabSz="37029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70291" algn="l" defTabSz="37029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55436" algn="l" defTabSz="37029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40582" algn="l" defTabSz="37029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25727" algn="l" defTabSz="37029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10873" algn="l" defTabSz="37029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96018" algn="l" defTabSz="37029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1163" algn="l" defTabSz="37029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0044" y="180044"/>
            <a:ext cx="2880000" cy="2880000"/>
            <a:chOff x="3132000" y="1989000"/>
            <a:chExt cx="2880000" cy="2880000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3132000" y="3429000"/>
              <a:ext cx="28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V="1">
              <a:off x="4572000" y="1989000"/>
              <a:ext cx="0" cy="28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92000" y="3429000"/>
              <a:ext cx="216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5148064" y="3356992"/>
              <a:ext cx="504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3491880" y="3496915"/>
              <a:ext cx="504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2520000" y="1620000"/>
                <a:ext cx="5788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latin typeface="Cambria Math"/>
                            </a:rPr>
                            <m:t>𝜀</m:t>
                          </m:r>
                        </m:e>
                        <m:sub/>
                      </m:sSub>
                    </m:oMath>
                  </m:oMathPara>
                </a14:m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0" y="1620000"/>
                <a:ext cx="5788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620000" y="0"/>
                <a:ext cx="517386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latin typeface="Cambria Math"/>
                            </a:rPr>
                            <m:t>𝛾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1800"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00" y="0"/>
                <a:ext cx="517386" cy="61850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01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箭头连接符 22"/>
          <p:cNvCxnSpPr/>
          <p:nvPr/>
        </p:nvCxnSpPr>
        <p:spPr>
          <a:xfrm>
            <a:off x="180044" y="1620044"/>
            <a:ext cx="288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1620044" y="180044"/>
            <a:ext cx="0" cy="28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 rot="16200000">
            <a:off x="539924" y="1548036"/>
            <a:ext cx="2160184" cy="139923"/>
            <a:chOff x="539924" y="1548036"/>
            <a:chExt cx="2160184" cy="139923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540044" y="1620044"/>
              <a:ext cx="216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196108" y="1548036"/>
              <a:ext cx="504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539924" y="1687959"/>
              <a:ext cx="504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2520000" y="1620000"/>
                <a:ext cx="5788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latin typeface="Cambria Math"/>
                            </a:rPr>
                            <m:t>𝜀</m:t>
                          </m:r>
                        </m:e>
                        <m:sub/>
                      </m:sSub>
                    </m:oMath>
                  </m:oMathPara>
                </a14:m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0" y="1620000"/>
                <a:ext cx="5788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620000" y="0"/>
                <a:ext cx="517386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latin typeface="Cambria Math"/>
                            </a:rPr>
                            <m:t>𝛾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1800"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00" y="0"/>
                <a:ext cx="517386" cy="61850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34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0044" y="180044"/>
            <a:ext cx="2880000" cy="2880000"/>
            <a:chOff x="3132000" y="1989000"/>
            <a:chExt cx="2880000" cy="2880000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3132000" y="3429000"/>
              <a:ext cx="28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4572000" y="1989000"/>
              <a:ext cx="0" cy="28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3672000" y="2529000"/>
              <a:ext cx="1800000" cy="180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5111960" y="2636912"/>
              <a:ext cx="360040" cy="36004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3672000" y="3861048"/>
              <a:ext cx="360040" cy="36004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2520000" y="1620000"/>
                <a:ext cx="5788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latin typeface="Cambria Math"/>
                            </a:rPr>
                            <m:t>𝜀</m:t>
                          </m:r>
                        </m:e>
                        <m:sub/>
                      </m:sSub>
                    </m:oMath>
                  </m:oMathPara>
                </a14:m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0" y="1620000"/>
                <a:ext cx="5788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620000" y="0"/>
                <a:ext cx="517386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latin typeface="Cambria Math"/>
                            </a:rPr>
                            <m:t>𝛾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1800"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00" y="0"/>
                <a:ext cx="517386" cy="61850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11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箭头连接符 21"/>
          <p:cNvCxnSpPr/>
          <p:nvPr/>
        </p:nvCxnSpPr>
        <p:spPr>
          <a:xfrm>
            <a:off x="180044" y="1620044"/>
            <a:ext cx="288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1620044" y="180044"/>
            <a:ext cx="0" cy="28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20044" y="720044"/>
            <a:ext cx="1800000" cy="180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2520000" y="1620000"/>
                <a:ext cx="5788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latin typeface="Cambria Math"/>
                            </a:rPr>
                            <m:t>𝜀</m:t>
                          </m:r>
                        </m:e>
                        <m:sub/>
                      </m:sSub>
                    </m:oMath>
                  </m:oMathPara>
                </a14:m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0" y="1620000"/>
                <a:ext cx="5788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620000" y="0"/>
                <a:ext cx="517386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latin typeface="Cambria Math"/>
                            </a:rPr>
                            <m:t>𝛾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1800"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00" y="0"/>
                <a:ext cx="517386" cy="61850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DF9771E-5E54-41F3-A011-3EEC76D18784}"/>
              </a:ext>
            </a:extLst>
          </p:cNvPr>
          <p:cNvCxnSpPr>
            <a:cxnSpLocks noChangeAspect="1"/>
          </p:cNvCxnSpPr>
          <p:nvPr/>
        </p:nvCxnSpPr>
        <p:spPr>
          <a:xfrm rot="2700000" flipV="1">
            <a:off x="982844" y="982844"/>
            <a:ext cx="1274400" cy="127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E9BC7D6-B5FF-44D9-B8C1-8B87B7101489}"/>
              </a:ext>
            </a:extLst>
          </p:cNvPr>
          <p:cNvCxnSpPr>
            <a:cxnSpLocks/>
          </p:cNvCxnSpPr>
          <p:nvPr/>
        </p:nvCxnSpPr>
        <p:spPr>
          <a:xfrm>
            <a:off x="2519492" y="718907"/>
            <a:ext cx="0" cy="9010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3291549-C852-4BD1-A698-C64A573478BE}"/>
              </a:ext>
            </a:extLst>
          </p:cNvPr>
          <p:cNvCxnSpPr>
            <a:cxnSpLocks/>
          </p:cNvCxnSpPr>
          <p:nvPr/>
        </p:nvCxnSpPr>
        <p:spPr>
          <a:xfrm>
            <a:off x="718907" y="1618951"/>
            <a:ext cx="0" cy="9010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70938E-6EA4-4B8F-8752-BB29CC477B53}"/>
              </a:ext>
            </a:extLst>
          </p:cNvPr>
          <p:cNvCxnSpPr/>
          <p:nvPr/>
        </p:nvCxnSpPr>
        <p:spPr>
          <a:xfrm flipV="1">
            <a:off x="971972" y="2052092"/>
            <a:ext cx="360040" cy="36004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CA4175D-558F-4741-9436-6DC004271F4D}"/>
              </a:ext>
            </a:extLst>
          </p:cNvPr>
          <p:cNvCxnSpPr/>
          <p:nvPr/>
        </p:nvCxnSpPr>
        <p:spPr>
          <a:xfrm>
            <a:off x="899964" y="1548036"/>
            <a:ext cx="5040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572B610-1D6A-48E4-9D4B-C340EFEF5715}"/>
              </a:ext>
            </a:extLst>
          </p:cNvPr>
          <p:cNvCxnSpPr/>
          <p:nvPr/>
        </p:nvCxnSpPr>
        <p:spPr>
          <a:xfrm>
            <a:off x="1836124" y="1700436"/>
            <a:ext cx="5040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89A4141-32F7-4133-A5BF-949B96E87276}"/>
              </a:ext>
            </a:extLst>
          </p:cNvPr>
          <p:cNvCxnSpPr/>
          <p:nvPr/>
        </p:nvCxnSpPr>
        <p:spPr>
          <a:xfrm rot="16200000">
            <a:off x="2376156" y="1151964"/>
            <a:ext cx="5040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3B08460-1E44-428E-88CC-79A6B949F080}"/>
              </a:ext>
            </a:extLst>
          </p:cNvPr>
          <p:cNvCxnSpPr/>
          <p:nvPr/>
        </p:nvCxnSpPr>
        <p:spPr>
          <a:xfrm rot="16200000">
            <a:off x="359932" y="2052092"/>
            <a:ext cx="5040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7F1B569-92F9-47CF-A00E-D7D9691F260A}"/>
              </a:ext>
            </a:extLst>
          </p:cNvPr>
          <p:cNvCxnSpPr/>
          <p:nvPr/>
        </p:nvCxnSpPr>
        <p:spPr>
          <a:xfrm flipV="1">
            <a:off x="1836124" y="899964"/>
            <a:ext cx="360040" cy="36004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3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F9838-5E88-4642-846D-C2B86C44FEBB}"/>
              </a:ext>
            </a:extLst>
          </p:cNvPr>
          <p:cNvGrpSpPr/>
          <p:nvPr/>
        </p:nvGrpSpPr>
        <p:grpSpPr>
          <a:xfrm>
            <a:off x="281976" y="49004"/>
            <a:ext cx="2676137" cy="3142081"/>
            <a:chOff x="2915976" y="1336612"/>
            <a:chExt cx="2448112" cy="2880000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3BE5038-8F84-4B16-813F-B91CE754A9C6}"/>
                </a:ext>
              </a:extLst>
            </p:cNvPr>
            <p:cNvCxnSpPr/>
            <p:nvPr/>
          </p:nvCxnSpPr>
          <p:spPr>
            <a:xfrm>
              <a:off x="2915976" y="2124224"/>
              <a:ext cx="24481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7F190EB-B23E-4A92-87C5-E7B5E4C30B26}"/>
                </a:ext>
              </a:extLst>
            </p:cNvPr>
            <p:cNvCxnSpPr/>
            <p:nvPr/>
          </p:nvCxnSpPr>
          <p:spPr>
            <a:xfrm flipV="1">
              <a:off x="2915976" y="1336612"/>
              <a:ext cx="0" cy="137230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11C6580-5578-4B40-81D2-F76A9ABD736A}"/>
                </a:ext>
              </a:extLst>
            </p:cNvPr>
            <p:cNvCxnSpPr/>
            <p:nvPr/>
          </p:nvCxnSpPr>
          <p:spPr>
            <a:xfrm flipV="1">
              <a:off x="3455996" y="1336612"/>
              <a:ext cx="0" cy="2880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BF1F981-CA7D-46A5-ABFF-8385C8CEDF07}"/>
                </a:ext>
              </a:extLst>
            </p:cNvPr>
            <p:cNvCxnSpPr/>
            <p:nvPr/>
          </p:nvCxnSpPr>
          <p:spPr>
            <a:xfrm flipV="1">
              <a:off x="3996016" y="1336612"/>
              <a:ext cx="0" cy="2880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0A1551F-9D0A-4BAB-B7E7-692E8D423482}"/>
                </a:ext>
              </a:extLst>
            </p:cNvPr>
            <p:cNvCxnSpPr/>
            <p:nvPr/>
          </p:nvCxnSpPr>
          <p:spPr>
            <a:xfrm flipV="1">
              <a:off x="4536036" y="1336612"/>
              <a:ext cx="0" cy="2880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F03CFC8-6984-46BA-A036-F57871EF1865}"/>
                </a:ext>
              </a:extLst>
            </p:cNvPr>
            <p:cNvCxnSpPr/>
            <p:nvPr/>
          </p:nvCxnSpPr>
          <p:spPr>
            <a:xfrm flipV="1">
              <a:off x="5076056" y="1336612"/>
              <a:ext cx="0" cy="2880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5A3C620-DA97-4DE9-8230-87D42BEAB5D8}"/>
                </a:ext>
              </a:extLst>
            </p:cNvPr>
            <p:cNvCxnSpPr/>
            <p:nvPr/>
          </p:nvCxnSpPr>
          <p:spPr>
            <a:xfrm>
              <a:off x="2915976" y="3424524"/>
              <a:ext cx="24481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768111B-F022-45C1-ADF1-5400520AB9C1}"/>
                </a:ext>
              </a:extLst>
            </p:cNvPr>
            <p:cNvCxnSpPr/>
            <p:nvPr/>
          </p:nvCxnSpPr>
          <p:spPr>
            <a:xfrm flipV="1">
              <a:off x="2915976" y="2776612"/>
              <a:ext cx="0" cy="144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71F6A8D-57B5-4651-9514-C4E12D1F716A}"/>
                </a:ext>
              </a:extLst>
            </p:cNvPr>
            <p:cNvCxnSpPr/>
            <p:nvPr/>
          </p:nvCxnSpPr>
          <p:spPr>
            <a:xfrm flipV="1">
              <a:off x="2915976" y="1700808"/>
              <a:ext cx="540020" cy="4234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68BA5A29-67D4-4DC1-885F-350848969A74}"/>
                </a:ext>
              </a:extLst>
            </p:cNvPr>
            <p:cNvCxnSpPr/>
            <p:nvPr/>
          </p:nvCxnSpPr>
          <p:spPr>
            <a:xfrm>
              <a:off x="3455996" y="1700808"/>
              <a:ext cx="539940" cy="4234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CD1975E-BCF6-4B2F-B83D-B2D71EE0E20E}"/>
                </a:ext>
              </a:extLst>
            </p:cNvPr>
            <p:cNvCxnSpPr/>
            <p:nvPr/>
          </p:nvCxnSpPr>
          <p:spPr>
            <a:xfrm>
              <a:off x="3995936" y="2124224"/>
              <a:ext cx="539940" cy="4234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362039E-ABCA-4D1F-9F58-63E8864F2FFF}"/>
                </a:ext>
              </a:extLst>
            </p:cNvPr>
            <p:cNvCxnSpPr/>
            <p:nvPr/>
          </p:nvCxnSpPr>
          <p:spPr>
            <a:xfrm flipV="1">
              <a:off x="4536036" y="2124224"/>
              <a:ext cx="540020" cy="4234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id="{2C956F1F-BD48-4F58-91EB-D01C9674EFA5}"/>
                </a:ext>
              </a:extLst>
            </p:cNvPr>
            <p:cNvSpPr txBox="1"/>
            <p:nvPr/>
          </p:nvSpPr>
          <p:spPr>
            <a:xfrm>
              <a:off x="5126522" y="2124223"/>
              <a:ext cx="221722" cy="315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3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163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61">
              <a:extLst>
                <a:ext uri="{FF2B5EF4-FFF2-40B4-BE49-F238E27FC236}">
                  <a16:creationId xmlns:a16="http://schemas.microsoft.com/office/drawing/2014/main" id="{EFC02050-81FC-4AFC-9A1A-11C19FE60623}"/>
                </a:ext>
              </a:extLst>
            </p:cNvPr>
            <p:cNvSpPr txBox="1"/>
            <p:nvPr/>
          </p:nvSpPr>
          <p:spPr>
            <a:xfrm>
              <a:off x="5126521" y="3424522"/>
              <a:ext cx="221722" cy="315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3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163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62">
                  <a:extLst>
                    <a:ext uri="{FF2B5EF4-FFF2-40B4-BE49-F238E27FC236}">
                      <a16:creationId xmlns:a16="http://schemas.microsoft.com/office/drawing/2014/main" id="{EA049C7D-EB6E-4344-B772-05C80B43B731}"/>
                    </a:ext>
                  </a:extLst>
                </p:cNvPr>
                <p:cNvSpPr txBox="1"/>
                <p:nvPr/>
              </p:nvSpPr>
              <p:spPr>
                <a:xfrm>
                  <a:off x="2931860" y="2632437"/>
                  <a:ext cx="443269" cy="5133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600" i="1" smtClean="0">
                                <a:latin typeface="Cambria Math"/>
                              </a:rPr>
                              <m:t>𝛾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1600">
                                    <a:latin typeface="Cambria Math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zh-CN" altLang="en-US" sz="1636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6" name="TextBox 62">
                  <a:extLst>
                    <a:ext uri="{FF2B5EF4-FFF2-40B4-BE49-F238E27FC236}">
                      <a16:creationId xmlns:a16="http://schemas.microsoft.com/office/drawing/2014/main" id="{EA049C7D-EB6E-4344-B772-05C80B43B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1860" y="2632437"/>
                  <a:ext cx="443269" cy="5133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63">
              <a:extLst>
                <a:ext uri="{FF2B5EF4-FFF2-40B4-BE49-F238E27FC236}">
                  <a16:creationId xmlns:a16="http://schemas.microsoft.com/office/drawing/2014/main" id="{CD6F6833-3BB4-4DBB-836F-3CEEFCD5DADD}"/>
                </a:ext>
              </a:extLst>
            </p:cNvPr>
            <p:cNvSpPr txBox="1"/>
            <p:nvPr/>
          </p:nvSpPr>
          <p:spPr>
            <a:xfrm>
              <a:off x="2929470" y="1336612"/>
              <a:ext cx="249585" cy="315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sz="163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zh-CN" altLang="en-US" sz="163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E566CA4-5DE3-4B6D-8991-9E6273809918}"/>
              </a:ext>
            </a:extLst>
          </p:cNvPr>
          <p:cNvCxnSpPr/>
          <p:nvPr/>
        </p:nvCxnSpPr>
        <p:spPr>
          <a:xfrm>
            <a:off x="281976" y="2326915"/>
            <a:ext cx="236127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93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F9838-5E88-4642-846D-C2B86C44FEBB}"/>
              </a:ext>
            </a:extLst>
          </p:cNvPr>
          <p:cNvGrpSpPr/>
          <p:nvPr/>
        </p:nvGrpSpPr>
        <p:grpSpPr>
          <a:xfrm>
            <a:off x="281976" y="49004"/>
            <a:ext cx="2676137" cy="3142081"/>
            <a:chOff x="2915976" y="1336612"/>
            <a:chExt cx="2448112" cy="2880000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3BE5038-8F84-4B16-813F-B91CE754A9C6}"/>
                </a:ext>
              </a:extLst>
            </p:cNvPr>
            <p:cNvCxnSpPr/>
            <p:nvPr/>
          </p:nvCxnSpPr>
          <p:spPr>
            <a:xfrm>
              <a:off x="2915976" y="2124224"/>
              <a:ext cx="24481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7F190EB-B23E-4A92-87C5-E7B5E4C30B26}"/>
                </a:ext>
              </a:extLst>
            </p:cNvPr>
            <p:cNvCxnSpPr/>
            <p:nvPr/>
          </p:nvCxnSpPr>
          <p:spPr>
            <a:xfrm flipV="1">
              <a:off x="2915976" y="1336612"/>
              <a:ext cx="0" cy="137230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11C6580-5578-4B40-81D2-F76A9ABD736A}"/>
                </a:ext>
              </a:extLst>
            </p:cNvPr>
            <p:cNvCxnSpPr/>
            <p:nvPr/>
          </p:nvCxnSpPr>
          <p:spPr>
            <a:xfrm flipV="1">
              <a:off x="3455996" y="1336612"/>
              <a:ext cx="0" cy="2880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BF1F981-CA7D-46A5-ABFF-8385C8CEDF07}"/>
                </a:ext>
              </a:extLst>
            </p:cNvPr>
            <p:cNvCxnSpPr/>
            <p:nvPr/>
          </p:nvCxnSpPr>
          <p:spPr>
            <a:xfrm flipV="1">
              <a:off x="3996016" y="1336612"/>
              <a:ext cx="0" cy="2880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0A1551F-9D0A-4BAB-B7E7-692E8D423482}"/>
                </a:ext>
              </a:extLst>
            </p:cNvPr>
            <p:cNvCxnSpPr/>
            <p:nvPr/>
          </p:nvCxnSpPr>
          <p:spPr>
            <a:xfrm flipV="1">
              <a:off x="4536036" y="1336612"/>
              <a:ext cx="0" cy="2880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F03CFC8-6984-46BA-A036-F57871EF1865}"/>
                </a:ext>
              </a:extLst>
            </p:cNvPr>
            <p:cNvCxnSpPr/>
            <p:nvPr/>
          </p:nvCxnSpPr>
          <p:spPr>
            <a:xfrm flipV="1">
              <a:off x="5076056" y="1336612"/>
              <a:ext cx="0" cy="2880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5A3C620-DA97-4DE9-8230-87D42BEAB5D8}"/>
                </a:ext>
              </a:extLst>
            </p:cNvPr>
            <p:cNvCxnSpPr/>
            <p:nvPr/>
          </p:nvCxnSpPr>
          <p:spPr>
            <a:xfrm>
              <a:off x="2915976" y="3424524"/>
              <a:ext cx="24481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768111B-F022-45C1-ADF1-5400520AB9C1}"/>
                </a:ext>
              </a:extLst>
            </p:cNvPr>
            <p:cNvCxnSpPr/>
            <p:nvPr/>
          </p:nvCxnSpPr>
          <p:spPr>
            <a:xfrm flipV="1">
              <a:off x="2915976" y="2776612"/>
              <a:ext cx="0" cy="144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71F6A8D-57B5-4651-9514-C4E12D1F716A}"/>
                </a:ext>
              </a:extLst>
            </p:cNvPr>
            <p:cNvCxnSpPr/>
            <p:nvPr/>
          </p:nvCxnSpPr>
          <p:spPr>
            <a:xfrm flipV="1">
              <a:off x="2915976" y="3001106"/>
              <a:ext cx="540020" cy="4234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68BA5A29-67D4-4DC1-885F-350848969A74}"/>
                </a:ext>
              </a:extLst>
            </p:cNvPr>
            <p:cNvCxnSpPr/>
            <p:nvPr/>
          </p:nvCxnSpPr>
          <p:spPr>
            <a:xfrm>
              <a:off x="3455996" y="3001106"/>
              <a:ext cx="539940" cy="4234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CD1975E-BCF6-4B2F-B83D-B2D71EE0E20E}"/>
                </a:ext>
              </a:extLst>
            </p:cNvPr>
            <p:cNvCxnSpPr/>
            <p:nvPr/>
          </p:nvCxnSpPr>
          <p:spPr>
            <a:xfrm>
              <a:off x="3995936" y="3424522"/>
              <a:ext cx="539940" cy="4234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362039E-ABCA-4D1F-9F58-63E8864F2FFF}"/>
                </a:ext>
              </a:extLst>
            </p:cNvPr>
            <p:cNvCxnSpPr/>
            <p:nvPr/>
          </p:nvCxnSpPr>
          <p:spPr>
            <a:xfrm flipV="1">
              <a:off x="4536036" y="3424522"/>
              <a:ext cx="540020" cy="4234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id="{2C956F1F-BD48-4F58-91EB-D01C9674EFA5}"/>
                </a:ext>
              </a:extLst>
            </p:cNvPr>
            <p:cNvSpPr txBox="1"/>
            <p:nvPr/>
          </p:nvSpPr>
          <p:spPr>
            <a:xfrm>
              <a:off x="5126522" y="2124223"/>
              <a:ext cx="221722" cy="315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3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163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61">
              <a:extLst>
                <a:ext uri="{FF2B5EF4-FFF2-40B4-BE49-F238E27FC236}">
                  <a16:creationId xmlns:a16="http://schemas.microsoft.com/office/drawing/2014/main" id="{EFC02050-81FC-4AFC-9A1A-11C19FE60623}"/>
                </a:ext>
              </a:extLst>
            </p:cNvPr>
            <p:cNvSpPr txBox="1"/>
            <p:nvPr/>
          </p:nvSpPr>
          <p:spPr>
            <a:xfrm>
              <a:off x="5126521" y="3424522"/>
              <a:ext cx="221722" cy="315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3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163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62">
                  <a:extLst>
                    <a:ext uri="{FF2B5EF4-FFF2-40B4-BE49-F238E27FC236}">
                      <a16:creationId xmlns:a16="http://schemas.microsoft.com/office/drawing/2014/main" id="{EA049C7D-EB6E-4344-B772-05C80B43B731}"/>
                    </a:ext>
                  </a:extLst>
                </p:cNvPr>
                <p:cNvSpPr txBox="1"/>
                <p:nvPr/>
              </p:nvSpPr>
              <p:spPr>
                <a:xfrm>
                  <a:off x="2931860" y="2632437"/>
                  <a:ext cx="443269" cy="5133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600" i="1" smtClean="0">
                                <a:latin typeface="Cambria Math"/>
                              </a:rPr>
                              <m:t>𝛾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1600">
                                    <a:latin typeface="Cambria Math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zh-CN" altLang="en-US" sz="1636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6" name="TextBox 62">
                  <a:extLst>
                    <a:ext uri="{FF2B5EF4-FFF2-40B4-BE49-F238E27FC236}">
                      <a16:creationId xmlns:a16="http://schemas.microsoft.com/office/drawing/2014/main" id="{EA049C7D-EB6E-4344-B772-05C80B43B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1860" y="2632437"/>
                  <a:ext cx="443269" cy="5133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63">
              <a:extLst>
                <a:ext uri="{FF2B5EF4-FFF2-40B4-BE49-F238E27FC236}">
                  <a16:creationId xmlns:a16="http://schemas.microsoft.com/office/drawing/2014/main" id="{CD6F6833-3BB4-4DBB-836F-3CEEFCD5DADD}"/>
                </a:ext>
              </a:extLst>
            </p:cNvPr>
            <p:cNvSpPr txBox="1"/>
            <p:nvPr/>
          </p:nvSpPr>
          <p:spPr>
            <a:xfrm>
              <a:off x="2929470" y="1336612"/>
              <a:ext cx="249585" cy="315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sz="163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zh-CN" altLang="en-US" sz="163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E566CA4-5DE3-4B6D-8991-9E6273809918}"/>
              </a:ext>
            </a:extLst>
          </p:cNvPr>
          <p:cNvCxnSpPr/>
          <p:nvPr/>
        </p:nvCxnSpPr>
        <p:spPr>
          <a:xfrm>
            <a:off x="281976" y="911103"/>
            <a:ext cx="236127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F9838-5E88-4642-846D-C2B86C44FEBB}"/>
              </a:ext>
            </a:extLst>
          </p:cNvPr>
          <p:cNvGrpSpPr/>
          <p:nvPr/>
        </p:nvGrpSpPr>
        <p:grpSpPr>
          <a:xfrm>
            <a:off x="281976" y="49004"/>
            <a:ext cx="2676137" cy="3142081"/>
            <a:chOff x="2915976" y="1336612"/>
            <a:chExt cx="2448112" cy="2880000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3BE5038-8F84-4B16-813F-B91CE754A9C6}"/>
                </a:ext>
              </a:extLst>
            </p:cNvPr>
            <p:cNvCxnSpPr/>
            <p:nvPr/>
          </p:nvCxnSpPr>
          <p:spPr>
            <a:xfrm>
              <a:off x="2915976" y="2124224"/>
              <a:ext cx="24481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7F190EB-B23E-4A92-87C5-E7B5E4C30B26}"/>
                </a:ext>
              </a:extLst>
            </p:cNvPr>
            <p:cNvCxnSpPr/>
            <p:nvPr/>
          </p:nvCxnSpPr>
          <p:spPr>
            <a:xfrm flipV="1">
              <a:off x="2915976" y="1336612"/>
              <a:ext cx="0" cy="137230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11C6580-5578-4B40-81D2-F76A9ABD736A}"/>
                </a:ext>
              </a:extLst>
            </p:cNvPr>
            <p:cNvCxnSpPr/>
            <p:nvPr/>
          </p:nvCxnSpPr>
          <p:spPr>
            <a:xfrm flipV="1">
              <a:off x="3455996" y="1336612"/>
              <a:ext cx="0" cy="2880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BF1F981-CA7D-46A5-ABFF-8385C8CEDF07}"/>
                </a:ext>
              </a:extLst>
            </p:cNvPr>
            <p:cNvCxnSpPr/>
            <p:nvPr/>
          </p:nvCxnSpPr>
          <p:spPr>
            <a:xfrm flipV="1">
              <a:off x="3996016" y="1336612"/>
              <a:ext cx="0" cy="2880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0A1551F-9D0A-4BAB-B7E7-692E8D423482}"/>
                </a:ext>
              </a:extLst>
            </p:cNvPr>
            <p:cNvCxnSpPr/>
            <p:nvPr/>
          </p:nvCxnSpPr>
          <p:spPr>
            <a:xfrm flipV="1">
              <a:off x="4536036" y="1336612"/>
              <a:ext cx="0" cy="2880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F03CFC8-6984-46BA-A036-F57871EF1865}"/>
                </a:ext>
              </a:extLst>
            </p:cNvPr>
            <p:cNvCxnSpPr/>
            <p:nvPr/>
          </p:nvCxnSpPr>
          <p:spPr>
            <a:xfrm flipV="1">
              <a:off x="5076056" y="1336612"/>
              <a:ext cx="0" cy="2880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5A3C620-DA97-4DE9-8230-87D42BEAB5D8}"/>
                </a:ext>
              </a:extLst>
            </p:cNvPr>
            <p:cNvCxnSpPr/>
            <p:nvPr/>
          </p:nvCxnSpPr>
          <p:spPr>
            <a:xfrm>
              <a:off x="2915976" y="3424524"/>
              <a:ext cx="24481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768111B-F022-45C1-ADF1-5400520AB9C1}"/>
                </a:ext>
              </a:extLst>
            </p:cNvPr>
            <p:cNvCxnSpPr/>
            <p:nvPr/>
          </p:nvCxnSpPr>
          <p:spPr>
            <a:xfrm flipV="1">
              <a:off x="2915976" y="2776612"/>
              <a:ext cx="0" cy="144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71F6A8D-57B5-4651-9514-C4E12D1F716A}"/>
                </a:ext>
              </a:extLst>
            </p:cNvPr>
            <p:cNvCxnSpPr/>
            <p:nvPr/>
          </p:nvCxnSpPr>
          <p:spPr>
            <a:xfrm flipV="1">
              <a:off x="2915976" y="3001106"/>
              <a:ext cx="540020" cy="4234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68BA5A29-67D4-4DC1-885F-350848969A74}"/>
                </a:ext>
              </a:extLst>
            </p:cNvPr>
            <p:cNvCxnSpPr/>
            <p:nvPr/>
          </p:nvCxnSpPr>
          <p:spPr>
            <a:xfrm>
              <a:off x="3455996" y="3001106"/>
              <a:ext cx="539940" cy="4234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CD1975E-BCF6-4B2F-B83D-B2D71EE0E20E}"/>
                </a:ext>
              </a:extLst>
            </p:cNvPr>
            <p:cNvCxnSpPr/>
            <p:nvPr/>
          </p:nvCxnSpPr>
          <p:spPr>
            <a:xfrm>
              <a:off x="3995936" y="3424522"/>
              <a:ext cx="539940" cy="4234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362039E-ABCA-4D1F-9F58-63E8864F2FFF}"/>
                </a:ext>
              </a:extLst>
            </p:cNvPr>
            <p:cNvCxnSpPr/>
            <p:nvPr/>
          </p:nvCxnSpPr>
          <p:spPr>
            <a:xfrm flipV="1">
              <a:off x="4536036" y="3424522"/>
              <a:ext cx="540020" cy="4234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id="{2C956F1F-BD48-4F58-91EB-D01C9674EFA5}"/>
                </a:ext>
              </a:extLst>
            </p:cNvPr>
            <p:cNvSpPr txBox="1"/>
            <p:nvPr/>
          </p:nvSpPr>
          <p:spPr>
            <a:xfrm>
              <a:off x="5126522" y="2124223"/>
              <a:ext cx="221722" cy="315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3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163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61">
              <a:extLst>
                <a:ext uri="{FF2B5EF4-FFF2-40B4-BE49-F238E27FC236}">
                  <a16:creationId xmlns:a16="http://schemas.microsoft.com/office/drawing/2014/main" id="{EFC02050-81FC-4AFC-9A1A-11C19FE60623}"/>
                </a:ext>
              </a:extLst>
            </p:cNvPr>
            <p:cNvSpPr txBox="1"/>
            <p:nvPr/>
          </p:nvSpPr>
          <p:spPr>
            <a:xfrm>
              <a:off x="5126521" y="3424522"/>
              <a:ext cx="221722" cy="315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3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163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62">
                  <a:extLst>
                    <a:ext uri="{FF2B5EF4-FFF2-40B4-BE49-F238E27FC236}">
                      <a16:creationId xmlns:a16="http://schemas.microsoft.com/office/drawing/2014/main" id="{EA049C7D-EB6E-4344-B772-05C80B43B731}"/>
                    </a:ext>
                  </a:extLst>
                </p:cNvPr>
                <p:cNvSpPr txBox="1"/>
                <p:nvPr/>
              </p:nvSpPr>
              <p:spPr>
                <a:xfrm>
                  <a:off x="2931860" y="2632437"/>
                  <a:ext cx="443269" cy="5133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600" i="1" smtClean="0">
                                <a:latin typeface="Cambria Math"/>
                              </a:rPr>
                              <m:t>𝛾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1600">
                                    <a:latin typeface="Cambria Math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zh-CN" altLang="en-US" sz="1636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6" name="TextBox 62">
                  <a:extLst>
                    <a:ext uri="{FF2B5EF4-FFF2-40B4-BE49-F238E27FC236}">
                      <a16:creationId xmlns:a16="http://schemas.microsoft.com/office/drawing/2014/main" id="{EA049C7D-EB6E-4344-B772-05C80B43B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1860" y="2632437"/>
                  <a:ext cx="443269" cy="5133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63">
              <a:extLst>
                <a:ext uri="{FF2B5EF4-FFF2-40B4-BE49-F238E27FC236}">
                  <a16:creationId xmlns:a16="http://schemas.microsoft.com/office/drawing/2014/main" id="{CD6F6833-3BB4-4DBB-836F-3CEEFCD5DADD}"/>
                </a:ext>
              </a:extLst>
            </p:cNvPr>
            <p:cNvSpPr txBox="1"/>
            <p:nvPr/>
          </p:nvSpPr>
          <p:spPr>
            <a:xfrm>
              <a:off x="2929470" y="1336612"/>
              <a:ext cx="249585" cy="315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sz="163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zh-CN" altLang="en-US" sz="163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D8E3D93-FD33-40A7-A1F7-A679C801016C}"/>
              </a:ext>
            </a:extLst>
          </p:cNvPr>
          <p:cNvCxnSpPr/>
          <p:nvPr/>
        </p:nvCxnSpPr>
        <p:spPr>
          <a:xfrm flipV="1">
            <a:off x="281976" y="446342"/>
            <a:ext cx="590319" cy="4619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0278FDA-0EF5-4D0E-A850-220D51CA2F30}"/>
              </a:ext>
            </a:extLst>
          </p:cNvPr>
          <p:cNvCxnSpPr/>
          <p:nvPr/>
        </p:nvCxnSpPr>
        <p:spPr>
          <a:xfrm>
            <a:off x="872295" y="446342"/>
            <a:ext cx="590232" cy="4619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0799529-050D-4F3C-B730-8B4446F815C3}"/>
              </a:ext>
            </a:extLst>
          </p:cNvPr>
          <p:cNvCxnSpPr/>
          <p:nvPr/>
        </p:nvCxnSpPr>
        <p:spPr>
          <a:xfrm>
            <a:off x="1462527" y="908289"/>
            <a:ext cx="590232" cy="4619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3E0F48C-A357-4D78-AFD6-1D340512E49E}"/>
              </a:ext>
            </a:extLst>
          </p:cNvPr>
          <p:cNvCxnSpPr/>
          <p:nvPr/>
        </p:nvCxnSpPr>
        <p:spPr>
          <a:xfrm flipV="1">
            <a:off x="2052934" y="908289"/>
            <a:ext cx="590319" cy="4619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06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3BE5038-8F84-4B16-813F-B91CE754A9C6}"/>
              </a:ext>
            </a:extLst>
          </p:cNvPr>
          <p:cNvCxnSpPr/>
          <p:nvPr/>
        </p:nvCxnSpPr>
        <p:spPr>
          <a:xfrm>
            <a:off x="281976" y="908289"/>
            <a:ext cx="267613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7F190EB-B23E-4A92-87C5-E7B5E4C30B26}"/>
              </a:ext>
            </a:extLst>
          </p:cNvPr>
          <p:cNvCxnSpPr/>
          <p:nvPr/>
        </p:nvCxnSpPr>
        <p:spPr>
          <a:xfrm flipV="1">
            <a:off x="281976" y="49004"/>
            <a:ext cx="0" cy="14971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11C6580-5578-4B40-81D2-F76A9ABD736A}"/>
              </a:ext>
            </a:extLst>
          </p:cNvPr>
          <p:cNvCxnSpPr/>
          <p:nvPr/>
        </p:nvCxnSpPr>
        <p:spPr>
          <a:xfrm flipV="1">
            <a:off x="675522" y="49003"/>
            <a:ext cx="0" cy="314208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BF1F981-CA7D-46A5-ABFF-8385C8CEDF07}"/>
              </a:ext>
            </a:extLst>
          </p:cNvPr>
          <p:cNvCxnSpPr/>
          <p:nvPr/>
        </p:nvCxnSpPr>
        <p:spPr>
          <a:xfrm flipV="1">
            <a:off x="1462614" y="49003"/>
            <a:ext cx="0" cy="314208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F03CFC8-6984-46BA-A036-F57871EF1865}"/>
              </a:ext>
            </a:extLst>
          </p:cNvPr>
          <p:cNvCxnSpPr/>
          <p:nvPr/>
        </p:nvCxnSpPr>
        <p:spPr>
          <a:xfrm flipV="1">
            <a:off x="2643253" y="49003"/>
            <a:ext cx="0" cy="314208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5A3C620-DA97-4DE9-8230-87D42BEAB5D8}"/>
              </a:ext>
            </a:extLst>
          </p:cNvPr>
          <p:cNvCxnSpPr/>
          <p:nvPr/>
        </p:nvCxnSpPr>
        <p:spPr>
          <a:xfrm>
            <a:off x="281976" y="2326917"/>
            <a:ext cx="267613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768111B-F022-45C1-ADF1-5400520AB9C1}"/>
              </a:ext>
            </a:extLst>
          </p:cNvPr>
          <p:cNvCxnSpPr/>
          <p:nvPr/>
        </p:nvCxnSpPr>
        <p:spPr>
          <a:xfrm flipV="1">
            <a:off x="281976" y="1620045"/>
            <a:ext cx="0" cy="157104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71F6A8D-57B5-4651-9514-C4E12D1F716A}"/>
              </a:ext>
            </a:extLst>
          </p:cNvPr>
          <p:cNvCxnSpPr>
            <a:cxnSpLocks/>
          </p:cNvCxnSpPr>
          <p:nvPr/>
        </p:nvCxnSpPr>
        <p:spPr>
          <a:xfrm flipV="1">
            <a:off x="281976" y="2323443"/>
            <a:ext cx="393459" cy="347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8BA5A29-67D4-4DC1-885F-350848969A74}"/>
              </a:ext>
            </a:extLst>
          </p:cNvPr>
          <p:cNvCxnSpPr>
            <a:cxnSpLocks/>
          </p:cNvCxnSpPr>
          <p:nvPr/>
        </p:nvCxnSpPr>
        <p:spPr>
          <a:xfrm>
            <a:off x="1069068" y="1864968"/>
            <a:ext cx="393459" cy="4619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60">
            <a:extLst>
              <a:ext uri="{FF2B5EF4-FFF2-40B4-BE49-F238E27FC236}">
                <a16:creationId xmlns:a16="http://schemas.microsoft.com/office/drawing/2014/main" id="{2C956F1F-BD48-4F58-91EB-D01C9674EFA5}"/>
              </a:ext>
            </a:extLst>
          </p:cNvPr>
          <p:cNvSpPr txBox="1"/>
          <p:nvPr/>
        </p:nvSpPr>
        <p:spPr>
          <a:xfrm>
            <a:off x="2698419" y="908288"/>
            <a:ext cx="242374" cy="344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63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61">
            <a:extLst>
              <a:ext uri="{FF2B5EF4-FFF2-40B4-BE49-F238E27FC236}">
                <a16:creationId xmlns:a16="http://schemas.microsoft.com/office/drawing/2014/main" id="{EFC02050-81FC-4AFC-9A1A-11C19FE60623}"/>
              </a:ext>
            </a:extLst>
          </p:cNvPr>
          <p:cNvSpPr txBox="1"/>
          <p:nvPr/>
        </p:nvSpPr>
        <p:spPr>
          <a:xfrm>
            <a:off x="2698418" y="2326915"/>
            <a:ext cx="242374" cy="344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63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62">
                <a:extLst>
                  <a:ext uri="{FF2B5EF4-FFF2-40B4-BE49-F238E27FC236}">
                    <a16:creationId xmlns:a16="http://schemas.microsoft.com/office/drawing/2014/main" id="{EA049C7D-EB6E-4344-B772-05C80B43B731}"/>
                  </a:ext>
                </a:extLst>
              </p:cNvPr>
              <p:cNvSpPr txBox="1"/>
              <p:nvPr/>
            </p:nvSpPr>
            <p:spPr>
              <a:xfrm>
                <a:off x="299339" y="1462750"/>
                <a:ext cx="484556" cy="560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 smtClean="0">
                              <a:latin typeface="Cambria Math"/>
                            </a:rPr>
                            <m:t>𝛾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1600"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636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" name="TextBox 62">
                <a:extLst>
                  <a:ext uri="{FF2B5EF4-FFF2-40B4-BE49-F238E27FC236}">
                    <a16:creationId xmlns:a16="http://schemas.microsoft.com/office/drawing/2014/main" id="{EA049C7D-EB6E-4344-B772-05C80B43B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39" y="1462750"/>
                <a:ext cx="484556" cy="5600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63">
            <a:extLst>
              <a:ext uri="{FF2B5EF4-FFF2-40B4-BE49-F238E27FC236}">
                <a16:creationId xmlns:a16="http://schemas.microsoft.com/office/drawing/2014/main" id="{CD6F6833-3BB4-4DBB-836F-3CEEFCD5DADD}"/>
              </a:ext>
            </a:extLst>
          </p:cNvPr>
          <p:cNvSpPr txBox="1"/>
          <p:nvPr/>
        </p:nvSpPr>
        <p:spPr>
          <a:xfrm>
            <a:off x="296727" y="49004"/>
            <a:ext cx="272832" cy="344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zh-CN" altLang="en-US" sz="163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224C9F-05B0-4142-ABD2-231CF09220C2}"/>
              </a:ext>
            </a:extLst>
          </p:cNvPr>
          <p:cNvCxnSpPr/>
          <p:nvPr/>
        </p:nvCxnSpPr>
        <p:spPr>
          <a:xfrm flipV="1">
            <a:off x="1069068" y="49003"/>
            <a:ext cx="0" cy="314208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B387111-0CEE-4D3D-839E-9443F5CA4884}"/>
              </a:ext>
            </a:extLst>
          </p:cNvPr>
          <p:cNvCxnSpPr/>
          <p:nvPr/>
        </p:nvCxnSpPr>
        <p:spPr>
          <a:xfrm flipV="1">
            <a:off x="1856160" y="49003"/>
            <a:ext cx="0" cy="314208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6421A0E-B1C8-48C9-BFEA-FA14FEFBBDD7}"/>
              </a:ext>
            </a:extLst>
          </p:cNvPr>
          <p:cNvCxnSpPr/>
          <p:nvPr/>
        </p:nvCxnSpPr>
        <p:spPr>
          <a:xfrm flipV="1">
            <a:off x="2249706" y="49003"/>
            <a:ext cx="0" cy="314208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60A72FE-36E8-4259-9B43-DEEEE86A5B1C}"/>
              </a:ext>
            </a:extLst>
          </p:cNvPr>
          <p:cNvCxnSpPr>
            <a:cxnSpLocks/>
          </p:cNvCxnSpPr>
          <p:nvPr/>
        </p:nvCxnSpPr>
        <p:spPr>
          <a:xfrm flipV="1">
            <a:off x="675435" y="1864968"/>
            <a:ext cx="393633" cy="4584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C2ABD7C-5390-4A13-B5CB-F132D71636CD}"/>
              </a:ext>
            </a:extLst>
          </p:cNvPr>
          <p:cNvCxnSpPr>
            <a:cxnSpLocks/>
          </p:cNvCxnSpPr>
          <p:nvPr/>
        </p:nvCxnSpPr>
        <p:spPr>
          <a:xfrm flipV="1">
            <a:off x="281933" y="449816"/>
            <a:ext cx="393546" cy="4619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418B573-839B-43F4-89D7-E07C9A6665CB}"/>
              </a:ext>
            </a:extLst>
          </p:cNvPr>
          <p:cNvCxnSpPr>
            <a:cxnSpLocks/>
          </p:cNvCxnSpPr>
          <p:nvPr/>
        </p:nvCxnSpPr>
        <p:spPr>
          <a:xfrm>
            <a:off x="1069025" y="449816"/>
            <a:ext cx="393459" cy="4619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23D9629-39A4-488A-911B-CAFF89B79F2D}"/>
              </a:ext>
            </a:extLst>
          </p:cNvPr>
          <p:cNvCxnSpPr/>
          <p:nvPr/>
        </p:nvCxnSpPr>
        <p:spPr>
          <a:xfrm>
            <a:off x="675479" y="449816"/>
            <a:ext cx="3935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5008E72-BFE7-4125-99C1-F8F971E9CEC5}"/>
              </a:ext>
            </a:extLst>
          </p:cNvPr>
          <p:cNvCxnSpPr>
            <a:cxnSpLocks/>
          </p:cNvCxnSpPr>
          <p:nvPr/>
        </p:nvCxnSpPr>
        <p:spPr>
          <a:xfrm>
            <a:off x="1464952" y="911763"/>
            <a:ext cx="393459" cy="4619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81E7509-86D6-43C8-A95E-FB500CFF2759}"/>
              </a:ext>
            </a:extLst>
          </p:cNvPr>
          <p:cNvCxnSpPr/>
          <p:nvPr/>
        </p:nvCxnSpPr>
        <p:spPr>
          <a:xfrm>
            <a:off x="1856160" y="1366762"/>
            <a:ext cx="3935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63B149E-E981-499F-AF1F-0E8177F51B28}"/>
              </a:ext>
            </a:extLst>
          </p:cNvPr>
          <p:cNvCxnSpPr>
            <a:cxnSpLocks/>
          </p:cNvCxnSpPr>
          <p:nvPr/>
        </p:nvCxnSpPr>
        <p:spPr>
          <a:xfrm flipV="1">
            <a:off x="2249705" y="908288"/>
            <a:ext cx="393546" cy="4619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B4775CF-54C6-4733-A130-F597FD216242}"/>
              </a:ext>
            </a:extLst>
          </p:cNvPr>
          <p:cNvCxnSpPr>
            <a:cxnSpLocks/>
          </p:cNvCxnSpPr>
          <p:nvPr/>
        </p:nvCxnSpPr>
        <p:spPr>
          <a:xfrm>
            <a:off x="1460276" y="2323443"/>
            <a:ext cx="393459" cy="4619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0B463D1-D203-4A02-BADE-1349E86C6A04}"/>
              </a:ext>
            </a:extLst>
          </p:cNvPr>
          <p:cNvCxnSpPr>
            <a:cxnSpLocks/>
          </p:cNvCxnSpPr>
          <p:nvPr/>
        </p:nvCxnSpPr>
        <p:spPr>
          <a:xfrm flipV="1">
            <a:off x="1856072" y="2326914"/>
            <a:ext cx="393633" cy="4584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9814070-E88F-4EA0-87E5-9B4F70A51D15}"/>
              </a:ext>
            </a:extLst>
          </p:cNvPr>
          <p:cNvCxnSpPr>
            <a:cxnSpLocks/>
          </p:cNvCxnSpPr>
          <p:nvPr/>
        </p:nvCxnSpPr>
        <p:spPr>
          <a:xfrm flipV="1">
            <a:off x="2252042" y="2323440"/>
            <a:ext cx="393459" cy="347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1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24</Words>
  <Application>Microsoft Office PowerPoint</Application>
  <PresentationFormat>自定义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Z620</dc:creator>
  <cp:lastModifiedBy>Jingyu Sun</cp:lastModifiedBy>
  <cp:revision>16</cp:revision>
  <dcterms:created xsi:type="dcterms:W3CDTF">2016-06-21T02:13:47Z</dcterms:created>
  <dcterms:modified xsi:type="dcterms:W3CDTF">2019-06-26T05:52:17Z</dcterms:modified>
</cp:coreProperties>
</file>