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69D1-9E06-A242-8102-621DFE2DA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463ED-E5D4-CA47-83D2-762955C4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F7AA-A7F6-2C43-B4AE-8F885907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CD7B-DC02-424A-9FA4-C0CBFA5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4C08-59C7-5B44-B1B7-DA40428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BD04-B205-0D4F-A659-8A2C79D1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9A27-1A6F-1C4D-A48D-8DEBB250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09E0-C63C-9641-814C-0AFA2F7C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AF5F-2AFD-4B47-A3EC-DCAF13C3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1BCC-3D8E-5A4F-90B8-301F8781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AAA74-D5C3-214E-A570-031403FE4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1E99-B99D-FF45-9ADA-67B8F548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B650-0A6B-E046-9199-05B2F499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49EF-DBE8-8443-AF24-FFF9DAA6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D7B6-6AB4-574C-9553-AB541943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E44-0B8B-A44E-87CF-E9E2CF7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0209-2961-064A-AA8A-C37E4370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A8FA-76BF-524A-84AA-96BB05B4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E75B-A8DD-A94E-B2A4-BE643BCB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14B4-1385-F342-B1BC-D5C99B1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EE1-D78D-F34D-B21B-728FE4A1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8EE3B-C869-6847-9E2B-0F337B98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C31E-6EDB-8C40-A973-788224D0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5136-3400-DA46-910B-6A5BB8B5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7459-98E1-4B46-AFEB-0E216C96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3400-D8D7-4A49-83B2-8F55B038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C75E-CA2B-7540-A1A6-32B3F615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CA00C-49C5-514A-97B9-39567DD14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4C83-DA71-0D42-88CA-1423FC9A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01A1-96EB-8546-93E6-38173A42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EDF7-AE58-D443-A0EB-63C380D8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761-1E6A-8747-8C9A-EF1312D2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DE55-F207-734C-B76C-F21B3968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C0FC-BD4D-694C-9F9A-FE83A50B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BCE6-8E10-314C-B425-4EC413EF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4FBA-896C-354E-B38A-F416757D8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1CAC9-AC12-4347-BFF9-19750854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39FAA-5541-AD48-857E-AF4D622A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855D9-CFA9-A842-8A12-51559F9D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048-2D36-6A4C-8E13-63F99A82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13805-8CBE-8D47-8A1E-118BD428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8B580-922A-6F47-AFFC-19630298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FFEEE-7B59-A241-AF35-143958A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1CDDA-A384-CC46-A874-AE21619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522A6-6357-7548-AD9F-94D102A4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66B9-C329-9640-A625-062998D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42D9-81D1-E743-8BDA-ADD87EEC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4000-D618-F34C-833E-9FC8F6C4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B860A-1D4F-B643-81BF-4493718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9CA7-ABE9-7848-AE04-EDDDB90D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69CE-7F99-554E-858C-3E118BFC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A083-5F1E-724F-9C65-55C0FC76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F252-3769-C244-909B-ED29B0AD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9B00-9F77-2D4F-8486-F967C3337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16B3E-EF37-D849-8D34-EFA68F355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551E1-C731-5B46-AD77-31BA225E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3F379-4625-CC46-8274-30464D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0138-A9B5-D441-92FD-2AABDF84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C1A59-CEE3-A841-8781-3104E5EF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FCE4-0FF1-C543-A147-3DC58C3D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40C1-A06E-964F-81B7-5B842646F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5913-1A02-5C45-BC08-C7C0FB1D27F3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EDAE-37DE-6345-9B4D-7A62BF7E4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6110-95BE-6645-9F26-97958B265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8CA5-F949-F045-898E-F3B6FFF9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4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Woo Kim</dc:creator>
  <cp:lastModifiedBy>Sun Woo Kim</cp:lastModifiedBy>
  <cp:revision>1</cp:revision>
  <dcterms:created xsi:type="dcterms:W3CDTF">2020-08-26T12:03:26Z</dcterms:created>
  <dcterms:modified xsi:type="dcterms:W3CDTF">2020-08-26T12:04:16Z</dcterms:modified>
</cp:coreProperties>
</file>