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53A2-B8E4-4F46-B198-23DBF798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C60CE-2C8A-4212-A4D2-025ADDD4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B4131-8ECA-4477-94C2-5BF2B993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37300-C61B-466F-8359-D2E7AC6A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AB111-7A0F-46AC-B959-FFEE6416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F20B7-23DD-470C-B369-95705CAF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D06BF-CBD5-4BD4-88D8-DAFE2B996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F724E-7C26-406A-912B-0FED9489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83F77-907A-4DD6-8340-A98340D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5DC7F-E92B-40D0-A4D0-C215566F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2DD50-B82F-4358-80BF-8F0349894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82FEE-6308-4DB6-8D05-6015CDD7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1CBC5-FF38-4875-AD24-AE5DF7C5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3566E-9B8E-488D-84F7-78176BB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FEEC2-E123-4BED-B34C-93F5C779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0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940A-1817-4164-9276-81F1402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4A6DB-4F48-4D5E-95CB-4BD3F1B1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ED1B6-DC79-47D8-BC6B-396473DC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A7B8-E7F4-4B35-9A06-ED976F54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C8208-CC24-469E-B058-289C3499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284BC-321C-4948-927D-1B974929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B5B52-0717-4CED-AC1C-DE6D0093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F29E-BD8D-4F9C-81DA-426491A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BAE3F-3B5A-4E1B-8E86-1C7C6081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826B4-AA30-4790-AEC7-4D80FA2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2ADB-8C34-4807-AC5E-3A3F3E40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AB177-3EA3-464D-8C4E-6C9F5759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BA09D-C164-46BE-ACFA-53DEE3EEA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4A0A3-7623-4F9D-8B79-976C40DF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2D634-1029-4241-B0CE-D2FC90D8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C33B6-86A5-4D05-AD85-42FE7321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A8FFA-E451-4130-A81C-FC8D5157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EB0BD-B3FC-46FE-A209-3443A8E4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F8EBB6-6D77-4303-A534-92F76CD4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552EB-0054-4458-A2DA-4E474A22F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1A5AEB-F70C-448F-B113-33550F3E6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E74D4C-3CA6-4B29-9212-09F5F086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AE2C7-DEBE-4715-B2AF-C5DE6DDC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5BEBC-6DAB-4A15-8D39-7AE6E510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8ABB-DCA5-4068-A24C-41D5735F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3B10F-D378-41DC-AA63-AAC94814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1A5EA-2AD6-4802-B9F4-6D347906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B5E000-C0AB-41F0-B13D-60CCCF59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34B21A-7B8A-478C-9C58-9F7B331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40572-502B-46BD-9377-3AA096C1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17CCE-191A-4C64-A4B6-EB57957F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A2E55-DD45-4A66-AE24-CB5AD166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534E4-5BB1-4699-AA55-30B49F21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758C40-9930-47CD-9F87-3659D817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82390-C718-4B01-A6A4-5DACFF7F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9F27A-98C1-417E-BAC6-5E6D5899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F2D27-A63C-4390-BA7F-C7F4B954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E1EE-4CFB-4FA2-AF57-6F87DCD6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B3CF97-7A8F-4748-B03F-B79CB4DE2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5EEA7-8FFD-45AC-A662-4B7F2D0F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91083-BF81-4621-BBF8-9946EA7E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9660D-17C2-47E5-8E2C-AA3D5353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9AC7E-25AB-4DEE-80CD-EEC518A0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006D76-F77A-47CD-ACD6-F0B8B538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DB354-9107-4864-9C18-02A36DF0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6A910-AAF8-4170-AD31-BE60D71E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13BD-A43E-42A2-B362-2D5173EE8AE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71642-5E22-4862-B69E-8C01E357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D0AB2-4AEF-47E4-B82B-2A5FA299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46B1-66E6-434C-AB4C-D554BEBE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8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FFEA0-9B37-4CE2-98B2-6D4627D2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9F1A9-0D08-4335-BC19-459A5050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305pg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Manual 308pg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DD8D7-3D02-4C1F-B908-0F334B14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4" y="2330312"/>
            <a:ext cx="5792008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4C0C1-BBE1-49A2-A55A-A94D3EEB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54" y="3973804"/>
            <a:ext cx="5915851" cy="647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0190F4-98C8-41DD-9FF4-C2D09ED80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205" y="4957601"/>
            <a:ext cx="4861138" cy="18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1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6713-C6C6-41EF-9A4F-4D2182B7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79692-C4FB-4636-82B7-E2F7176C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309pg (same as NUTHOS eq3)</a:t>
            </a:r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71C6E-D73E-49EA-B8C6-695198E4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74" y="0"/>
            <a:ext cx="5376826" cy="2401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4CCF51-FC87-41BC-95D8-DD044B5AA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28" y="4213768"/>
            <a:ext cx="6920367" cy="2519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FDB36-1684-47A6-923C-7D86C9096E2D}"/>
              </a:ext>
            </a:extLst>
          </p:cNvPr>
          <p:cNvSpPr txBox="1"/>
          <p:nvPr/>
        </p:nvSpPr>
        <p:spPr>
          <a:xfrm>
            <a:off x="7384868" y="3897687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effective terms in Mom </a:t>
            </a:r>
            <a:r>
              <a:rPr lang="en-US" dirty="0" err="1"/>
              <a:t>eqn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1CBFD7-2B09-43D9-A759-30DBFD76DE20}"/>
              </a:ext>
            </a:extLst>
          </p:cNvPr>
          <p:cNvGrpSpPr/>
          <p:nvPr/>
        </p:nvGrpSpPr>
        <p:grpSpPr>
          <a:xfrm>
            <a:off x="1029298" y="2276643"/>
            <a:ext cx="7351986" cy="1486107"/>
            <a:chOff x="1029298" y="2276643"/>
            <a:chExt cx="7351986" cy="14861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968AEE-41E9-4BB6-8AAA-AB802F92C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642" y="2276643"/>
              <a:ext cx="7287642" cy="148610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A4F273-233F-47F5-B732-AF41DCB0F76F}"/>
                </a:ext>
              </a:extLst>
            </p:cNvPr>
            <p:cNvSpPr/>
            <p:nvPr/>
          </p:nvSpPr>
          <p:spPr>
            <a:xfrm>
              <a:off x="1029298" y="2401532"/>
              <a:ext cx="504228" cy="455968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028A9E-B2CB-4D4D-BA16-770CDE815E04}"/>
                </a:ext>
              </a:extLst>
            </p:cNvPr>
            <p:cNvSpPr/>
            <p:nvPr/>
          </p:nvSpPr>
          <p:spPr>
            <a:xfrm>
              <a:off x="4422775" y="2472969"/>
              <a:ext cx="963613" cy="417870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19145D-F090-4389-BBFC-026F3B030A44}"/>
                </a:ext>
              </a:extLst>
            </p:cNvPr>
            <p:cNvSpPr/>
            <p:nvPr/>
          </p:nvSpPr>
          <p:spPr>
            <a:xfrm>
              <a:off x="1672891" y="2973033"/>
              <a:ext cx="3208672" cy="651229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190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DF6C-9C0E-4A05-A96F-1BC6043F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 </a:t>
            </a:r>
            <a:r>
              <a:rPr lang="en-US" dirty="0" err="1"/>
              <a:t>eqn</a:t>
            </a:r>
            <a:r>
              <a:rPr lang="en-US" dirty="0"/>
              <a:t> (python code </a:t>
            </a:r>
            <a:r>
              <a:rPr lang="en-US" dirty="0" err="1"/>
              <a:t>ver</a:t>
            </a:r>
            <a:r>
              <a:rPr lang="en-US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0FCA-806B-40C0-A318-9AD88FEA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F3D9B-A10F-4F43-A24F-0895AF16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53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3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AC9BE5-CBFD-4B64-A20C-71839D487086}"/>
              </a:ext>
            </a:extLst>
          </p:cNvPr>
          <p:cNvSpPr/>
          <p:nvPr/>
        </p:nvSpPr>
        <p:spPr>
          <a:xfrm>
            <a:off x="897622" y="411061"/>
            <a:ext cx="2885813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Momentum </a:t>
            </a:r>
            <a:r>
              <a:rPr lang="en-US" dirty="0" err="1"/>
              <a:t>eqn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F0216-4240-443F-B49A-1DB2B733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46" y="922789"/>
            <a:ext cx="7038975" cy="11811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6A48AC-C01D-43AC-AEB8-855994407183}"/>
              </a:ext>
            </a:extLst>
          </p:cNvPr>
          <p:cNvSpPr/>
          <p:nvPr/>
        </p:nvSpPr>
        <p:spPr>
          <a:xfrm>
            <a:off x="1577130" y="1484851"/>
            <a:ext cx="427839" cy="436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EA4EFF-CBDE-4DA9-BC5F-23DBF543224C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847675" y="1864454"/>
            <a:ext cx="562062" cy="67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425008-7486-4E20-B187-854AA7A7F7CE}"/>
              </a:ext>
            </a:extLst>
          </p:cNvPr>
          <p:cNvSpPr txBox="1"/>
          <p:nvPr/>
        </p:nvSpPr>
        <p:spPr>
          <a:xfrm>
            <a:off x="2470558" y="2332139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</a:t>
            </a:r>
            <a:r>
              <a:rPr lang="en-US" altLang="ko-KR" dirty="0"/>
              <a:t>time step velocity</a:t>
            </a:r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F22FBE-B695-4222-BD56-9DF57E72DF94}"/>
              </a:ext>
            </a:extLst>
          </p:cNvPr>
          <p:cNvSpPr/>
          <p:nvPr/>
        </p:nvSpPr>
        <p:spPr>
          <a:xfrm>
            <a:off x="973669" y="1513339"/>
            <a:ext cx="427839" cy="436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1BAC657-67E3-4DA6-968C-DA022873B4F4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384020" y="1753136"/>
            <a:ext cx="885912" cy="1278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E2F848-59E2-45EA-8FB4-DBA930A7F16B}"/>
              </a:ext>
            </a:extLst>
          </p:cNvPr>
          <p:cNvSpPr txBox="1"/>
          <p:nvPr/>
        </p:nvSpPr>
        <p:spPr>
          <a:xfrm>
            <a:off x="2470558" y="2669123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time step velocity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EE1C46-B54D-487F-8F31-C19162E93B57}"/>
              </a:ext>
            </a:extLst>
          </p:cNvPr>
          <p:cNvSpPr/>
          <p:nvPr/>
        </p:nvSpPr>
        <p:spPr>
          <a:xfrm>
            <a:off x="897622" y="3400713"/>
            <a:ext cx="2885813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D68590-F967-41D2-AF5D-F0D385EC6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5" y="4130613"/>
            <a:ext cx="10993166" cy="633977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D31918D-27D8-468D-8E90-098EA193AC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09072" y="4406318"/>
            <a:ext cx="901813" cy="838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69682-1BF8-4BA5-A579-7FA9E3E4A017}"/>
              </a:ext>
            </a:extLst>
          </p:cNvPr>
          <p:cNvSpPr txBox="1"/>
          <p:nvPr/>
        </p:nvSpPr>
        <p:spPr>
          <a:xfrm>
            <a:off x="1942052" y="5276675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time step velocity</a:t>
            </a:r>
            <a:endParaRPr 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4F6F6D1-D488-4795-AA78-478495DF4F0E}"/>
              </a:ext>
            </a:extLst>
          </p:cNvPr>
          <p:cNvCxnSpPr>
            <a:cxnSpLocks/>
          </p:cNvCxnSpPr>
          <p:nvPr/>
        </p:nvCxnSpPr>
        <p:spPr>
          <a:xfrm flipV="1">
            <a:off x="3355596" y="3912441"/>
            <a:ext cx="1427679" cy="218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4CCB22-8A20-4D6A-995D-7F762CD83CD5}"/>
              </a:ext>
            </a:extLst>
          </p:cNvPr>
          <p:cNvSpPr txBox="1"/>
          <p:nvPr/>
        </p:nvSpPr>
        <p:spPr>
          <a:xfrm>
            <a:off x="4782972" y="3727775"/>
            <a:ext cx="466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v_o_2</a:t>
            </a:r>
            <a:r>
              <a:rPr lang="ko-KR" altLang="en-US" dirty="0">
                <a:highlight>
                  <a:srgbClr val="FFFF00"/>
                </a:highlight>
              </a:rPr>
              <a:t>가 이전 </a:t>
            </a:r>
            <a:r>
              <a:rPr lang="en-US" altLang="ko-KR" dirty="0">
                <a:highlight>
                  <a:srgbClr val="FFFF00"/>
                </a:highlight>
              </a:rPr>
              <a:t>time step velocity</a:t>
            </a:r>
            <a:r>
              <a:rPr lang="ko-KR" altLang="en-US" dirty="0">
                <a:highlight>
                  <a:srgbClr val="FFFF00"/>
                </a:highlight>
              </a:rPr>
              <a:t>가 맞는지요</a:t>
            </a:r>
            <a:r>
              <a:rPr lang="en-US" altLang="ko-KR" dirty="0">
                <a:highlight>
                  <a:srgbClr val="FFFF00"/>
                </a:highlight>
              </a:rPr>
              <a:t>??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392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Mass</vt:lpstr>
      <vt:lpstr>Momentum</vt:lpstr>
      <vt:lpstr>Mom eqn (python code ver)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</dc:title>
  <dc:creator>Woong</dc:creator>
  <cp:lastModifiedBy>Woong</cp:lastModifiedBy>
  <cp:revision>8</cp:revision>
  <dcterms:created xsi:type="dcterms:W3CDTF">2024-04-25T05:40:40Z</dcterms:created>
  <dcterms:modified xsi:type="dcterms:W3CDTF">2024-07-09T09:19:40Z</dcterms:modified>
</cp:coreProperties>
</file>