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6" r:id="rId2"/>
    <p:sldId id="256" r:id="rId3"/>
    <p:sldId id="257" r:id="rId4"/>
    <p:sldId id="264" r:id="rId5"/>
    <p:sldId id="258" r:id="rId6"/>
    <p:sldId id="259" r:id="rId7"/>
    <p:sldId id="260" r:id="rId8"/>
    <p:sldId id="265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-1375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EF459-A7CA-41E3-BD36-300F98D06524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D2C51-148E-4455-94BA-B5D488ED6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85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D2C51-148E-4455-94BA-B5D488ED61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58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5FD9-32C2-418F-93D4-3E46FA3EC42A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F056-EDB2-49BD-A557-AE2CF4B74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94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5FD9-32C2-418F-93D4-3E46FA3EC42A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F056-EDB2-49BD-A557-AE2CF4B74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31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5FD9-32C2-418F-93D4-3E46FA3EC42A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F056-EDB2-49BD-A557-AE2CF4B74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28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5FD9-32C2-418F-93D4-3E46FA3EC42A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F056-EDB2-49BD-A557-AE2CF4B74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57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5FD9-32C2-418F-93D4-3E46FA3EC42A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F056-EDB2-49BD-A557-AE2CF4B74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80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5FD9-32C2-418F-93D4-3E46FA3EC42A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F056-EDB2-49BD-A557-AE2CF4B74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29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5FD9-32C2-418F-93D4-3E46FA3EC42A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F056-EDB2-49BD-A557-AE2CF4B74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02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5FD9-32C2-418F-93D4-3E46FA3EC42A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F056-EDB2-49BD-A557-AE2CF4B74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72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5FD9-32C2-418F-93D4-3E46FA3EC42A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F056-EDB2-49BD-A557-AE2CF4B74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32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5FD9-32C2-418F-93D4-3E46FA3EC42A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F056-EDB2-49BD-A557-AE2CF4B74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96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5FD9-32C2-418F-93D4-3E46FA3EC42A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F056-EDB2-49BD-A557-AE2CF4B74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05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A5FD9-32C2-418F-93D4-3E46FA3EC42A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AF056-EDB2-49BD-A557-AE2CF4B74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80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MIS – 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Github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체험하기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66051" y="5373216"/>
            <a:ext cx="1740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E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비즈니스학과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201721492</a:t>
            </a: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최선웅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8453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최선웅\Desktop\MIS Github\IUJZipsWPkex20o92us1Os1VY_i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2" y="0"/>
            <a:ext cx="9130918" cy="508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18309" y="5661248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여전히 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PC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방을 뜨겁게 달구고 있는 </a:t>
            </a:r>
            <a:r>
              <a:rPr lang="ko-KR" altLang="en-US" sz="2400" dirty="0" err="1" smtClean="0">
                <a:latin typeface="HY강B" pitchFamily="18" charset="-127"/>
                <a:ea typeface="HY강B" pitchFamily="18" charset="-127"/>
              </a:rPr>
              <a:t>오버워치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725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최선웅\Desktop\MIS Github\0000015928_001_2017082220592988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4767535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HY강B" pitchFamily="18" charset="-127"/>
                <a:ea typeface="HY강B" pitchFamily="18" charset="-127"/>
              </a:rPr>
              <a:t>오버워치는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 뭐다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? “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팀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”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게임이다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pPr algn="ctr"/>
            <a:endParaRPr lang="en-US" altLang="ko-KR" sz="2400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게임을 하면서도 협동심을 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수도 있다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14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최선웅\Desktop\MIS Github\10585748357_201611040139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10842" y="4470211"/>
            <a:ext cx="612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But! 2~3 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판 중 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판은 꼭 팀원들과의 전쟁을 선포하는 이들이 있다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. (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왜인지는 나도 잘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….)</a:t>
            </a:r>
          </a:p>
          <a:p>
            <a:pPr algn="ctr"/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도대체 왜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!!!!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357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최선웅\Desktop\MIS Github\15eaf76cc2d4b35d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1673" y="4686235"/>
            <a:ext cx="8328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달갑지 않다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하지만 그들은 아랑곳 않고 화살을 날린다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.(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물론 허공에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707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최선웅\Desktop\MIS Github\IVieFVQOhOiLPsnSmFiNMHBPPQt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8395" y="4802388"/>
            <a:ext cx="7287210" cy="901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그렇다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그는 나비효과이다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그로 인해 나머지 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5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명도 게임 할 생각이 없어진다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64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최선웅\Desktop\MIS Github\협동조합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1640" y="4326195"/>
            <a:ext cx="648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따라서 우리는 온라인상이라도 서로를 배려하고 협력해야겠다는 마음가짐을 지녀야 한다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058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최선웅\Desktop\MIS Github\pocbanner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43595" y="4471391"/>
            <a:ext cx="6653539" cy="901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다같이 뭉쳐서 무언가를 할 때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, ‘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혼자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’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보다는 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‘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우리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’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가 더 강하다는 것을 알게 될 것입니다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69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112</Words>
  <Application>Microsoft Office PowerPoint</Application>
  <PresentationFormat>화면 슬라이드 쇼(4:3)</PresentationFormat>
  <Paragraphs>17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MIS – Github 체험하기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최선웅</dc:creator>
  <cp:lastModifiedBy>최선웅</cp:lastModifiedBy>
  <cp:revision>10</cp:revision>
  <dcterms:created xsi:type="dcterms:W3CDTF">2017-10-16T02:26:12Z</dcterms:created>
  <dcterms:modified xsi:type="dcterms:W3CDTF">2017-10-17T13:46:42Z</dcterms:modified>
</cp:coreProperties>
</file>