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4" r:id="rId5"/>
    <p:sldId id="258" r:id="rId6"/>
    <p:sldId id="259" r:id="rId7"/>
    <p:sldId id="260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6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4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8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2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5FD9-32C2-418F-93D4-3E46FA3EC42A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F056-EDB2-49BD-A557-AE2CF4B74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MIS –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Github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체험하기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66051" y="5373216"/>
            <a:ext cx="174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비즈니스학과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201721492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최선웅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45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최선웅\Desktop\MIS Github\IUJZipsWPkex20o92us1Os1VY_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" y="0"/>
            <a:ext cx="91309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최선웅\Desktop\MIS Github\0000015928_001_201708222059298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767535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오버워치는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뭐다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? “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팀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게임이다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게임을 하면서도 협동심을 기를 수도 있을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듯하다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4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최선웅\Desktop\MIS Github\10585748357_201611040139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0842" y="4470211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But! 2~3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판 중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판은 꼭 팀원들과의 전쟁을 선포하는 이들이 있다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 (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왜인지는 나도 잘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….)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최선웅\Desktop\MIS Github\15eaf76cc2d4b35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673" y="4686235"/>
            <a:ext cx="832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달갑지 않다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하지만 그들은 아랑곳 않고 화살을 날린다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.(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물론 허공에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0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최선웅\Desktop\MIS Github\IVieFVQOhOiLPsnSmFiNMHBPPQt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395" y="4802388"/>
            <a:ext cx="7287210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그렇다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그는 나비효과이다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그로 인해 나머지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명도 게임 할 생각이 없어진다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6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최선웅\Desktop\MIS Github\협동조합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4326195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따라서 우리는 온라인상이라도 서로를 배려하고 협력해야겠다는 마음가짐을 지녀야 한다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최선웅\Desktop\MIS Github\pocbann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3595" y="4471391"/>
            <a:ext cx="6653539" cy="90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다같이 뭉쳐서 무언가를 할 때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, ‘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혼자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보다는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‘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우리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’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가 더 강하다는 것을 알게 될 것입니다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</Words>
  <Application>Microsoft Office PowerPoint</Application>
  <PresentationFormat>화면 슬라이드 쇼(4:3)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MIS – Github 체험하기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최선웅</dc:creator>
  <cp:lastModifiedBy>최선웅</cp:lastModifiedBy>
  <cp:revision>9</cp:revision>
  <dcterms:created xsi:type="dcterms:W3CDTF">2017-10-16T02:26:12Z</dcterms:created>
  <dcterms:modified xsi:type="dcterms:W3CDTF">2017-10-16T08:02:51Z</dcterms:modified>
</cp:coreProperties>
</file>