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16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4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8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8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1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8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9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CFBB-C1A7-46AE-8D0B-9D491524FA63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8AE3-6678-46E5-A998-2CE5B31D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기술 요소 및 중점 연구 </a:t>
            </a:r>
            <a:r>
              <a:rPr lang="ko-KR" altLang="en-US" dirty="0" smtClean="0"/>
              <a:t>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요소 및 중점 연구분야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2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3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FPS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버츄어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캅의</a:t>
            </a:r>
            <a:r>
              <a:rPr lang="ko-KR" altLang="en-US" dirty="0" smtClean="0"/>
              <a:t> 연장선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모작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나쁜놈들을</a:t>
            </a:r>
            <a:r>
              <a:rPr lang="ko-KR" altLang="en-US" dirty="0" smtClean="0"/>
              <a:t> 제한시간 내 잡는 게임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스테이지는 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단계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296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순경부터 시작 총경까지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4498651" cy="20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319125" cy="23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9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순경 </a:t>
            </a:r>
            <a:r>
              <a:rPr lang="en-US" altLang="ko-KR" sz="2800" dirty="0" smtClean="0"/>
              <a:t>--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ym typeface="Wingdings" panose="05000000000000000000" pitchFamily="2" charset="2"/>
              </a:rPr>
              <a:t>좀도둑 잡기 부터 시작</a:t>
            </a:r>
            <a:r>
              <a:rPr lang="en-US" altLang="ko-KR" sz="2800" dirty="0">
                <a:sym typeface="Wingdings" panose="05000000000000000000" pitchFamily="2" charset="2"/>
              </a:rPr>
              <a:t/>
            </a:r>
            <a:br>
              <a:rPr lang="en-US" altLang="ko-KR" sz="2800" dirty="0">
                <a:sym typeface="Wingdings" panose="05000000000000000000" pitchFamily="2" charset="2"/>
              </a:rPr>
            </a:br>
            <a:r>
              <a:rPr lang="ko-KR" altLang="en-US" sz="2800" dirty="0" smtClean="0">
                <a:sym typeface="Wingdings" panose="05000000000000000000" pitchFamily="2" charset="2"/>
              </a:rPr>
              <a:t>일정 수의 좀도둑이나 사건 해결 후 레벨 </a:t>
            </a:r>
            <a:r>
              <a:rPr lang="ko-KR" altLang="en-US" sz="2800" dirty="0" smtClean="0">
                <a:sym typeface="Wingdings" panose="05000000000000000000" pitchFamily="2" charset="2"/>
              </a:rPr>
              <a:t>업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ko-KR" altLang="en-US" sz="2800" dirty="0" smtClean="0">
                <a:sym typeface="Wingdings" panose="05000000000000000000" pitchFamily="2" charset="2"/>
              </a:rPr>
              <a:t>레벨 업이 </a:t>
            </a:r>
            <a:r>
              <a:rPr lang="ko-KR" altLang="en-US" sz="2800" dirty="0" smtClean="0">
                <a:sym typeface="Wingdings" panose="05000000000000000000" pitchFamily="2" charset="2"/>
              </a:rPr>
              <a:t>될수록 부하직원들 생성할 수 </a:t>
            </a:r>
            <a:r>
              <a:rPr lang="ko-KR" altLang="en-US" sz="2800" dirty="0" smtClean="0">
                <a:sym typeface="Wingdings" panose="05000000000000000000" pitchFamily="2" charset="2"/>
              </a:rPr>
              <a:t>있음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ko-KR" altLang="en-US" sz="2800" dirty="0" smtClean="0">
                <a:sym typeface="Wingdings" panose="05000000000000000000" pitchFamily="2" charset="2"/>
              </a:rPr>
              <a:t>범인의 질이 더 나빠짐 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ko-KR" altLang="en-US" sz="2800" dirty="0" smtClean="0">
                <a:sym typeface="Wingdings" panose="05000000000000000000" pitchFamily="2" charset="2"/>
              </a:rPr>
              <a:t>좀도둑 </a:t>
            </a:r>
            <a:r>
              <a:rPr lang="en-US" altLang="ko-KR" sz="2800" dirty="0" smtClean="0">
                <a:sym typeface="Wingdings" panose="05000000000000000000" pitchFamily="2" charset="2"/>
              </a:rPr>
              <a:t>-&gt; </a:t>
            </a:r>
            <a:r>
              <a:rPr lang="ko-KR" altLang="en-US" sz="2800" dirty="0" smtClean="0">
                <a:sym typeface="Wingdings" panose="05000000000000000000" pitchFamily="2" charset="2"/>
              </a:rPr>
              <a:t>강도 </a:t>
            </a:r>
            <a:r>
              <a:rPr lang="en-US" altLang="ko-KR" sz="2800" dirty="0" smtClean="0">
                <a:sym typeface="Wingdings" panose="05000000000000000000" pitchFamily="2" charset="2"/>
              </a:rPr>
              <a:t>-&gt; </a:t>
            </a:r>
            <a:r>
              <a:rPr lang="ko-KR" altLang="en-US" sz="2800" dirty="0" smtClean="0">
                <a:sym typeface="Wingdings" panose="05000000000000000000" pitchFamily="2" charset="2"/>
              </a:rPr>
              <a:t>살인마 </a:t>
            </a:r>
            <a:r>
              <a:rPr lang="en-US" altLang="ko-KR" sz="2800" dirty="0" smtClean="0">
                <a:sym typeface="Wingdings" panose="05000000000000000000" pitchFamily="2" charset="2"/>
              </a:rPr>
              <a:t>-&gt; </a:t>
            </a:r>
            <a:r>
              <a:rPr lang="ko-KR" altLang="en-US" sz="2800" dirty="0" smtClean="0">
                <a:sym typeface="Wingdings" panose="05000000000000000000" pitchFamily="2" charset="2"/>
              </a:rPr>
              <a:t>연쇄 살인마</a:t>
            </a:r>
            <a:endParaRPr lang="en-US" altLang="ko-KR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77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레벨의 </a:t>
            </a:r>
            <a:r>
              <a:rPr lang="ko-KR" altLang="en-US" dirty="0" err="1" smtClean="0"/>
              <a:t>초단위의</a:t>
            </a:r>
            <a:r>
              <a:rPr lang="ko-KR" altLang="en-US" dirty="0" smtClean="0"/>
              <a:t> 랭킹을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Ex. </a:t>
            </a:r>
            <a:r>
              <a:rPr lang="ko-KR" altLang="en-US" dirty="0" smtClean="0"/>
              <a:t>순경 일 때 범인을 잡은 시간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,3</a:t>
            </a:r>
            <a:r>
              <a:rPr lang="ko-KR" altLang="en-US" dirty="0" smtClean="0"/>
              <a:t>초 등의 랭킹으로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친구 목록에서 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301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경찰 공격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숫자키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3565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테이건 총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299695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숫자키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299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수갑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363573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숫자키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363573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 곤</a:t>
            </a:r>
            <a:r>
              <a:rPr lang="ko-KR" altLang="en-US" dirty="0"/>
              <a:t>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421179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숫자키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4211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맨</a:t>
            </a:r>
            <a:r>
              <a:rPr lang="ko-KR" altLang="en-US" dirty="0"/>
              <a:t>손</a:t>
            </a:r>
          </a:p>
        </p:txBody>
      </p:sp>
    </p:spTree>
    <p:extLst>
      <p:ext uri="{BB962C8B-B14F-4D97-AF65-F5344CB8AC3E}">
        <p14:creationId xmlns:p14="http://schemas.microsoft.com/office/powerpoint/2010/main" val="10004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97</Words>
  <Application>Microsoft Office PowerPoint</Application>
  <PresentationFormat>화면 슬라이드 쇼(4:3)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목차</vt:lpstr>
      <vt:lpstr>게임소개</vt:lpstr>
      <vt:lpstr>게임 특징</vt:lpstr>
      <vt:lpstr>게임 특징</vt:lpstr>
      <vt:lpstr>PowerPoint 프레젠테이션</vt:lpstr>
      <vt:lpstr>게임 인터페이스</vt:lpstr>
      <vt:lpstr>게임 방법</vt:lpstr>
      <vt:lpstr>개요</vt:lpstr>
      <vt:lpstr>기술 요소 및 중점 연구 분야</vt:lpstr>
      <vt:lpstr>기술 요소 및 중점 연구분야</vt:lpstr>
      <vt:lpstr>일정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선우승연</dc:creator>
  <cp:lastModifiedBy>선우승연</cp:lastModifiedBy>
  <cp:revision>8</cp:revision>
  <dcterms:created xsi:type="dcterms:W3CDTF">2016-10-08T17:19:34Z</dcterms:created>
  <dcterms:modified xsi:type="dcterms:W3CDTF">2016-10-08T19:39:40Z</dcterms:modified>
</cp:coreProperties>
</file>