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6" r:id="rId11"/>
    <p:sldId id="26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55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190D8-AEBC-40E1-9A32-9DC0EFC3BA6B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6E73-7BF4-4D3B-8EFA-FBA710FB0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36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190D8-AEBC-40E1-9A32-9DC0EFC3BA6B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6E73-7BF4-4D3B-8EFA-FBA710FB0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92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190D8-AEBC-40E1-9A32-9DC0EFC3BA6B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6E73-7BF4-4D3B-8EFA-FBA710FB0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8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190D8-AEBC-40E1-9A32-9DC0EFC3BA6B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6E73-7BF4-4D3B-8EFA-FBA710FB0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35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190D8-AEBC-40E1-9A32-9DC0EFC3BA6B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6E73-7BF4-4D3B-8EFA-FBA710FB0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1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190D8-AEBC-40E1-9A32-9DC0EFC3BA6B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6E73-7BF4-4D3B-8EFA-FBA710FB0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88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190D8-AEBC-40E1-9A32-9DC0EFC3BA6B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6E73-7BF4-4D3B-8EFA-FBA710FB0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66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190D8-AEBC-40E1-9A32-9DC0EFC3BA6B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6E73-7BF4-4D3B-8EFA-FBA710FB0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1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190D8-AEBC-40E1-9A32-9DC0EFC3BA6B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6E73-7BF4-4D3B-8EFA-FBA710FB0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058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190D8-AEBC-40E1-9A32-9DC0EFC3BA6B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6E73-7BF4-4D3B-8EFA-FBA710FB0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3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190D8-AEBC-40E1-9A32-9DC0EFC3BA6B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6E73-7BF4-4D3B-8EFA-FBA710FB0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39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190D8-AEBC-40E1-9A32-9DC0EFC3BA6B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6E73-7BF4-4D3B-8EFA-FBA710FB0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92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285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중점 연구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관리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알고리즘 활용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웹 서버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446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일정 및 역할분담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554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연애 시뮬레이션 게임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모바일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92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얼마나 착한 여자친구인가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얼마나 나쁜 여자친구인가 를 점수 매김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얼마나 착한 남자친구인가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얼마나 나쁜 남자친구인가 를 점수 매김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행복하게 오래오래 살았습니다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결국 헤어졌습니다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695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캐릭터 설정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여자라고 가정했을 때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남자친</a:t>
            </a:r>
            <a:r>
              <a:rPr lang="ko-KR" altLang="en-US" dirty="0"/>
              <a:t>구</a:t>
            </a:r>
            <a:r>
              <a:rPr lang="ko-KR" altLang="en-US" dirty="0" smtClean="0"/>
              <a:t> 이해도 </a:t>
            </a:r>
            <a:r>
              <a:rPr lang="en-US" altLang="ko-KR" dirty="0" smtClean="0"/>
              <a:t>1~5</a:t>
            </a:r>
          </a:p>
          <a:p>
            <a:pPr lvl="1"/>
            <a:r>
              <a:rPr lang="ko-KR" altLang="en-US" dirty="0" smtClean="0"/>
              <a:t>남자친</a:t>
            </a:r>
            <a:r>
              <a:rPr lang="ko-KR" altLang="en-US" dirty="0"/>
              <a:t>구</a:t>
            </a:r>
            <a:r>
              <a:rPr lang="ko-KR" altLang="en-US" dirty="0" smtClean="0"/>
              <a:t> 외모 </a:t>
            </a:r>
            <a:r>
              <a:rPr lang="en-US" altLang="ko-KR" dirty="0" smtClean="0"/>
              <a:t>1~5</a:t>
            </a:r>
          </a:p>
          <a:p>
            <a:pPr lvl="1"/>
            <a:r>
              <a:rPr lang="ko-KR" altLang="en-US" dirty="0" smtClean="0"/>
              <a:t>남자친</a:t>
            </a:r>
            <a:r>
              <a:rPr lang="ko-KR" altLang="en-US" dirty="0"/>
              <a:t>구</a:t>
            </a:r>
            <a:r>
              <a:rPr lang="ko-KR" altLang="en-US" dirty="0" smtClean="0"/>
              <a:t> 능력 </a:t>
            </a:r>
            <a:r>
              <a:rPr lang="en-US" altLang="ko-KR" dirty="0" smtClean="0"/>
              <a:t>1~5</a:t>
            </a:r>
          </a:p>
          <a:p>
            <a:endParaRPr lang="en-US" altLang="ko-KR" dirty="0"/>
          </a:p>
          <a:p>
            <a:r>
              <a:rPr lang="ko-KR" altLang="en-US" dirty="0" smtClean="0"/>
              <a:t>본인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본인의 이해도 </a:t>
            </a:r>
            <a:r>
              <a:rPr lang="en-US" altLang="ko-KR" dirty="0" smtClean="0"/>
              <a:t>1~ 5</a:t>
            </a:r>
          </a:p>
          <a:p>
            <a:pPr lvl="1"/>
            <a:r>
              <a:rPr lang="ko-KR" altLang="en-US" dirty="0" smtClean="0"/>
              <a:t>본인의 외모 </a:t>
            </a:r>
            <a:r>
              <a:rPr lang="en-US" altLang="ko-KR" dirty="0" smtClean="0"/>
              <a:t>1~5</a:t>
            </a:r>
          </a:p>
          <a:p>
            <a:pPr lvl="1"/>
            <a:r>
              <a:rPr lang="ko-KR" altLang="en-US" dirty="0" smtClean="0"/>
              <a:t>본인의 능력 </a:t>
            </a:r>
            <a:r>
              <a:rPr lang="en-US" altLang="ko-KR" dirty="0" smtClean="0"/>
              <a:t>1~5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60390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결혼</a:t>
            </a:r>
            <a:endParaRPr lang="en-US" altLang="ko-KR" dirty="0" smtClean="0"/>
          </a:p>
          <a:p>
            <a:r>
              <a:rPr lang="ko-KR" altLang="en-US" dirty="0" smtClean="0"/>
              <a:t>헤어짐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03745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연쇄 적인 질문과 상황이 나옴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여자버전의 경우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Ex&gt; </a:t>
            </a:r>
            <a:r>
              <a:rPr lang="ko-KR" altLang="en-US" dirty="0" smtClean="0"/>
              <a:t>남자친구의 상황이 질문으로 나옴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친구를 만나러 가는 남자친구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당구장을 가는 남자친구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기념일을 잊어버린 남자친구 등등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2300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인터페이스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1628800"/>
            <a:ext cx="3888432" cy="4896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3568" y="1772816"/>
            <a:ext cx="3600400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3568" y="4221088"/>
            <a:ext cx="3600400" cy="21602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flipH="1">
            <a:off x="3923928" y="2204864"/>
            <a:ext cx="1872208" cy="2880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12160" y="220486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캐릭터 부분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 flipH="1">
            <a:off x="3923928" y="4437112"/>
            <a:ext cx="1872208" cy="2880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012160" y="443711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설문지 부분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3929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634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중점 연구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유니티</a:t>
            </a:r>
            <a:r>
              <a:rPr lang="en-US" altLang="ko-KR" dirty="0" smtClean="0"/>
              <a:t>3D</a:t>
            </a:r>
            <a:r>
              <a:rPr lang="ko-KR" altLang="en-US" dirty="0" smtClean="0"/>
              <a:t>를 활용한 클라이언트 제작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사용자의 편의성을 위한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연구 및 제작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품질 높은 게임 제작을 목표로 하며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분석 능력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문제 해결 능력 향상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2477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113</Words>
  <Application>Microsoft Office PowerPoint</Application>
  <PresentationFormat>화면 슬라이드 쇼(4:3)</PresentationFormat>
  <Paragraphs>49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게임 특징</vt:lpstr>
      <vt:lpstr>게임 특징</vt:lpstr>
      <vt:lpstr>게임 특징</vt:lpstr>
      <vt:lpstr>PowerPoint 프레젠테이션</vt:lpstr>
      <vt:lpstr>PowerPoint 프레젠테이션</vt:lpstr>
      <vt:lpstr>게임 인터페이스</vt:lpstr>
      <vt:lpstr>개발 환경</vt:lpstr>
      <vt:lpstr>중점 연구 분석</vt:lpstr>
      <vt:lpstr>중점 연구 분석</vt:lpstr>
      <vt:lpstr>일정 및 역할분담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선우승연</dc:creator>
  <cp:lastModifiedBy>선우승연</cp:lastModifiedBy>
  <cp:revision>4</cp:revision>
  <dcterms:created xsi:type="dcterms:W3CDTF">2016-10-08T18:30:27Z</dcterms:created>
  <dcterms:modified xsi:type="dcterms:W3CDTF">2016-10-08T19:06:47Z</dcterms:modified>
</cp:coreProperties>
</file>