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A5011A0-A09D-4B1D-80D9-DB058279421E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347B780-9A5C-42F1-A2CA-193E42A29890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4400" spc="-1" strike="noStrike">
                <a:latin typeface="Arial"/>
              </a:rPr>
              <a:t>Toronto – Living with Covid-19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200" spc="-1" strike="noStrike">
                <a:latin typeface="Arial"/>
              </a:rPr>
              <a:t>Capstone Project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4400" spc="-1" strike="noStrike">
                <a:latin typeface="Arial"/>
              </a:rPr>
              <a:t>Toronto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This is a test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LibreOffice/6.2.3.2$Windows_X86_64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2020-06-13T18:47:58Z</dcterms:created>
  <dc:creator/>
  <dc:description/>
  <dc:language>en-GB</dc:language>
  <cp:lastModifiedBy/>
  <dcterms:modified xsi:type="dcterms:W3CDTF">2020-06-13T18:50:42Z</dcterms:modified>
  <cp:revision>2</cp:revision>
  <dc:subject/>
  <dc:title>Beehive</dc:title>
</cp:coreProperties>
</file>