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082"/>
  </p:normalViewPr>
  <p:slideViewPr>
    <p:cSldViewPr snapToGrid="0" snapToObjects="1">
      <p:cViewPr varScale="1">
        <p:scale>
          <a:sx n="131" d="100"/>
          <a:sy n="13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E02-12A4-CD4E-A845-4AFEB54BC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6A59C-6BFB-3F44-BA1B-669A0819C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ZIKA, H1N1, SARS, EBOLA</a:t>
            </a:r>
          </a:p>
        </p:txBody>
      </p:sp>
    </p:spTree>
    <p:extLst>
      <p:ext uri="{BB962C8B-B14F-4D97-AF65-F5344CB8AC3E}">
        <p14:creationId xmlns:p14="http://schemas.microsoft.com/office/powerpoint/2010/main" val="80271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SPY</a:t>
            </a:r>
            <a:br>
              <a:rPr lang="en-US" dirty="0"/>
            </a:br>
            <a:r>
              <a:rPr lang="en-US" dirty="0"/>
              <a:t>(S&amp;P500)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839B1-3A87-034C-B8DE-D55B6887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969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757E8-648F-CE4B-9B75-80027F16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9" y="1939693"/>
            <a:ext cx="4687337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7BF43-950D-AF46-B062-2CB966D3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15264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15615-6BC0-3746-B763-189E92B7E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9" y="4415264"/>
            <a:ext cx="4687337" cy="20524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547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SPY_Sectors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C318E-7366-834D-AA6D-BDAF5EA0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441526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13E8D-BA3E-794A-A823-71171D58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193969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1AACE-2AFC-EF4D-8177-02FF2E0D2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86" y="4415262"/>
            <a:ext cx="4687340" cy="2052445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AD582C-F92B-1344-AEA9-D8DCA4114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72422"/>
              </p:ext>
            </p:extLst>
          </p:nvPr>
        </p:nvGraphicFramePr>
        <p:xfrm>
          <a:off x="4204810" y="1150807"/>
          <a:ext cx="3782379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51318">
                  <a:extLst>
                    <a:ext uri="{9D8B030D-6E8A-4147-A177-3AD203B41FA5}">
                      <a16:colId xmlns:a16="http://schemas.microsoft.com/office/drawing/2014/main" val="1835793057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2629976353"/>
                    </a:ext>
                  </a:extLst>
                </a:gridCol>
                <a:gridCol w="1038543">
                  <a:extLst>
                    <a:ext uri="{9D8B030D-6E8A-4147-A177-3AD203B41FA5}">
                      <a16:colId xmlns:a16="http://schemas.microsoft.com/office/drawing/2014/main" val="1346019770"/>
                    </a:ext>
                  </a:extLst>
                </a:gridCol>
              </a:tblGrid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XLY</a:t>
                      </a:r>
                      <a:r>
                        <a:rPr lang="en-US" sz="1000" b="0" dirty="0">
                          <a:sym typeface="Wingdings" pitchFamily="2" charset="2"/>
                        </a:rPr>
                        <a:t>: Consumer Discretionary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XLF: Financials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XLB: </a:t>
                      </a:r>
                      <a:r>
                        <a:rPr lang="en-US" sz="1000" b="0" dirty="0" err="1"/>
                        <a:t>MAterials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8193"/>
                  </a:ext>
                </a:extLst>
              </a:tr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XLP: Consumer Staples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XLV: Health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XLK: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91351"/>
                  </a:ext>
                </a:extLst>
              </a:tr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XLE: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XLI: Industrials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XLU: Utilities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072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A835C4-CB44-DD41-BCEE-0711DD3A6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6" y="1939693"/>
            <a:ext cx="4687340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1434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</a:t>
            </a:r>
            <a:br>
              <a:rPr lang="en-US" dirty="0"/>
            </a:br>
            <a:r>
              <a:rPr lang="en-US" dirty="0"/>
              <a:t>(Gold ETF)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F89E-A44B-B444-BFA9-DED08043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360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119C0E-503C-2042-8983-DD784D73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9" y="1933603"/>
            <a:ext cx="4687337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82E2A-25EA-3B4B-8FEA-FC42208C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15264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B6B220-999C-D845-9F64-E604D3A0F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9" y="4415264"/>
            <a:ext cx="4687339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98024C-14F7-AF4B-832E-6073518C0AC3}"/>
              </a:ext>
            </a:extLst>
          </p:cNvPr>
          <p:cNvSpPr txBox="1"/>
          <p:nvPr/>
        </p:nvSpPr>
        <p:spPr>
          <a:xfrm rot="19233463">
            <a:off x="2441674" y="5259865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Data Found!</a:t>
            </a:r>
          </a:p>
        </p:txBody>
      </p:sp>
    </p:spTree>
    <p:extLst>
      <p:ext uri="{BB962C8B-B14F-4D97-AF65-F5344CB8AC3E}">
        <p14:creationId xmlns:p14="http://schemas.microsoft.com/office/powerpoint/2010/main" val="41993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TLT</a:t>
            </a:r>
            <a:br>
              <a:rPr lang="en-US" dirty="0"/>
            </a:br>
            <a:r>
              <a:rPr lang="en-US" dirty="0"/>
              <a:t>(T-Bonds ETF)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FA199-3D49-DA42-8F8E-45C29982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360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7B64B-466B-7C4D-A816-56C6C901F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68" y="1933603"/>
            <a:ext cx="4692858" cy="20609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39AD6-7A14-BA48-A534-78CF23CE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0917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4DB98E-5CB5-9844-8737-495613522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368" y="4409173"/>
            <a:ext cx="4692858" cy="206095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52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Step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43A4C-3070-4444-B627-B1D871FA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70" y="3119285"/>
            <a:ext cx="1818274" cy="23290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87C88-3F2F-5C48-8F30-C340AB5B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3317052"/>
            <a:ext cx="1940048" cy="19335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E8DCE-9B6B-7242-B40D-C002DF5E6BAA}"/>
              </a:ext>
            </a:extLst>
          </p:cNvPr>
          <p:cNvSpPr txBox="1"/>
          <p:nvPr/>
        </p:nvSpPr>
        <p:spPr>
          <a:xfrm>
            <a:off x="1070452" y="2947720"/>
            <a:ext cx="16148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GOLD Tranches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2E551-8784-5D48-8CA0-6800F5D43AE8}"/>
              </a:ext>
            </a:extLst>
          </p:cNvPr>
          <p:cNvSpPr txBox="1"/>
          <p:nvPr/>
        </p:nvSpPr>
        <p:spPr>
          <a:xfrm>
            <a:off x="3406979" y="2749953"/>
            <a:ext cx="1314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TLT Tranches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E616F-72AD-4E4C-B3D9-61B0A0B5A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96" y="3246604"/>
            <a:ext cx="6547503" cy="20744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65E11-847A-6A45-81C3-DF9435A9021D}"/>
              </a:ext>
            </a:extLst>
          </p:cNvPr>
          <p:cNvSpPr txBox="1"/>
          <p:nvPr/>
        </p:nvSpPr>
        <p:spPr>
          <a:xfrm>
            <a:off x="7639508" y="2877272"/>
            <a:ext cx="21550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SPY/Sectors Tranches</a:t>
            </a:r>
          </a:p>
        </p:txBody>
      </p:sp>
    </p:spTree>
    <p:extLst>
      <p:ext uri="{BB962C8B-B14F-4D97-AF65-F5344CB8AC3E}">
        <p14:creationId xmlns:p14="http://schemas.microsoft.com/office/powerpoint/2010/main" val="186780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Step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06352-49B7-8047-8345-F482D389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40" y="3317052"/>
            <a:ext cx="1943802" cy="239237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E8DCE-9B6B-7242-B40D-C002DF5E6BAA}"/>
              </a:ext>
            </a:extLst>
          </p:cNvPr>
          <p:cNvSpPr txBox="1"/>
          <p:nvPr/>
        </p:nvSpPr>
        <p:spPr>
          <a:xfrm>
            <a:off x="1070452" y="2947720"/>
            <a:ext cx="16455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GOLD Volatility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7E5D6C-A3C3-3240-A0B4-E7E67077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49" y="3119285"/>
            <a:ext cx="2112519" cy="26000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A2E551-8784-5D48-8CA0-6800F5D43AE8}"/>
              </a:ext>
            </a:extLst>
          </p:cNvPr>
          <p:cNvSpPr txBox="1"/>
          <p:nvPr/>
        </p:nvSpPr>
        <p:spPr>
          <a:xfrm>
            <a:off x="3406979" y="2749953"/>
            <a:ext cx="13453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TLT Volatility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61C86E-3959-6143-96F7-0F97A49AE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823" y="3246604"/>
            <a:ext cx="6501160" cy="243456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65E11-847A-6A45-81C3-DF9435A9021D}"/>
              </a:ext>
            </a:extLst>
          </p:cNvPr>
          <p:cNvSpPr txBox="1"/>
          <p:nvPr/>
        </p:nvSpPr>
        <p:spPr>
          <a:xfrm>
            <a:off x="7639508" y="2877272"/>
            <a:ext cx="21857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SPY/Sectors Volatility</a:t>
            </a:r>
          </a:p>
        </p:txBody>
      </p:sp>
    </p:spTree>
    <p:extLst>
      <p:ext uri="{BB962C8B-B14F-4D97-AF65-F5344CB8AC3E}">
        <p14:creationId xmlns:p14="http://schemas.microsoft.com/office/powerpoint/2010/main" val="7944111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56</TotalTime>
  <Words>105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Droplet</vt:lpstr>
      <vt:lpstr>Visualizations</vt:lpstr>
      <vt:lpstr>SPY (S&amp;P500) </vt:lpstr>
      <vt:lpstr>SPY_Sectors  </vt:lpstr>
      <vt:lpstr>GOLD (Gold ETF) </vt:lpstr>
      <vt:lpstr>TLT (T-Bonds ETF) </vt:lpstr>
      <vt:lpstr>Volatility Index (Tailor Made – Step 1)</vt:lpstr>
      <vt:lpstr>Volatility Index (Tailor Made – Step 2)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Visualizations</dc:title>
  <dc:creator>Microsoft Office User</dc:creator>
  <cp:lastModifiedBy>andres mejia lievano</cp:lastModifiedBy>
  <cp:revision>7</cp:revision>
  <dcterms:created xsi:type="dcterms:W3CDTF">2020-02-08T18:46:24Z</dcterms:created>
  <dcterms:modified xsi:type="dcterms:W3CDTF">2020-02-09T00:34:44Z</dcterms:modified>
</cp:coreProperties>
</file>