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5082"/>
  </p:normalViewPr>
  <p:slideViewPr>
    <p:cSldViewPr snapToGrid="0" snapToObjects="1">
      <p:cViewPr varScale="1">
        <p:scale>
          <a:sx n="94" d="100"/>
          <a:sy n="94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6E02-12A4-CD4E-A845-4AFEB54BC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6A59C-6BFB-3F44-BA1B-669A0819C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ZIKA, H1N1, SARS, EBOLA</a:t>
            </a:r>
          </a:p>
        </p:txBody>
      </p:sp>
    </p:spTree>
    <p:extLst>
      <p:ext uri="{BB962C8B-B14F-4D97-AF65-F5344CB8AC3E}">
        <p14:creationId xmlns:p14="http://schemas.microsoft.com/office/powerpoint/2010/main" val="80271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EE5F-EF61-4444-97B3-B1CC8855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SPY</a:t>
            </a:r>
            <a:br>
              <a:rPr lang="en-US" dirty="0"/>
            </a:br>
            <a:r>
              <a:rPr lang="en-US" dirty="0"/>
              <a:t>(S&amp;P500)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839B1-3A87-034C-B8DE-D55B6887B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939693"/>
            <a:ext cx="4687338" cy="20524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B757E8-648F-CE4B-9B75-80027F168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889" y="1939693"/>
            <a:ext cx="4687337" cy="20524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E7BF43-950D-AF46-B062-2CB966D35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5" y="4415264"/>
            <a:ext cx="4687338" cy="20524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15615-6BC0-3746-B763-189E92B7E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889" y="4415264"/>
            <a:ext cx="4687337" cy="205244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5547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EE5F-EF61-4444-97B3-B1CC8855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SPY_Sectors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C318E-7366-834D-AA6D-BDAF5EA01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4415263"/>
            <a:ext cx="4687338" cy="20524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913E8D-BA3E-794A-A823-71171D586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1939693"/>
            <a:ext cx="4687338" cy="20524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7ED6D2-EF8B-9341-B008-3FB3B4777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889" y="1939693"/>
            <a:ext cx="4687339" cy="20524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71AACE-2AFC-EF4D-8177-02FF2E0D2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886" y="4415262"/>
            <a:ext cx="4687340" cy="2052445"/>
          </a:xfrm>
          <a:prstGeom prst="rect">
            <a:avLst/>
          </a:prstGeom>
          <a:ln>
            <a:solidFill>
              <a:srgbClr val="FF0000"/>
            </a:solidFill>
          </a:ln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4AD582C-F92B-1344-AEA9-D8DCA4114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72422"/>
              </p:ext>
            </p:extLst>
          </p:nvPr>
        </p:nvGraphicFramePr>
        <p:xfrm>
          <a:off x="4204810" y="1150807"/>
          <a:ext cx="3782379" cy="731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51318">
                  <a:extLst>
                    <a:ext uri="{9D8B030D-6E8A-4147-A177-3AD203B41FA5}">
                      <a16:colId xmlns:a16="http://schemas.microsoft.com/office/drawing/2014/main" val="1835793057"/>
                    </a:ext>
                  </a:extLst>
                </a:gridCol>
                <a:gridCol w="1092518">
                  <a:extLst>
                    <a:ext uri="{9D8B030D-6E8A-4147-A177-3AD203B41FA5}">
                      <a16:colId xmlns:a16="http://schemas.microsoft.com/office/drawing/2014/main" val="2629976353"/>
                    </a:ext>
                  </a:extLst>
                </a:gridCol>
                <a:gridCol w="1038543">
                  <a:extLst>
                    <a:ext uri="{9D8B030D-6E8A-4147-A177-3AD203B41FA5}">
                      <a16:colId xmlns:a16="http://schemas.microsoft.com/office/drawing/2014/main" val="1346019770"/>
                    </a:ext>
                  </a:extLst>
                </a:gridCol>
              </a:tblGrid>
              <a:tr h="207062">
                <a:tc>
                  <a:txBody>
                    <a:bodyPr/>
                    <a:lstStyle/>
                    <a:p>
                      <a:r>
                        <a:rPr lang="en-US" sz="1000" b="0" dirty="0"/>
                        <a:t>XLY</a:t>
                      </a:r>
                      <a:r>
                        <a:rPr lang="en-US" sz="1000" b="0" dirty="0">
                          <a:sym typeface="Wingdings" pitchFamily="2" charset="2"/>
                        </a:rPr>
                        <a:t>: Consumer Discretionary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XLF: Financials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XLB: </a:t>
                      </a:r>
                      <a:r>
                        <a:rPr lang="en-US" sz="1000" b="0" dirty="0" err="1"/>
                        <a:t>MAterials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28193"/>
                  </a:ext>
                </a:extLst>
              </a:tr>
              <a:tr h="207062">
                <a:tc>
                  <a:txBody>
                    <a:bodyPr/>
                    <a:lstStyle/>
                    <a:p>
                      <a:r>
                        <a:rPr lang="en-US" sz="1000" b="0" dirty="0"/>
                        <a:t>XLP: Consumer Staples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XLV: Health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XLK: 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691351"/>
                  </a:ext>
                </a:extLst>
              </a:tr>
              <a:tr h="207062">
                <a:tc>
                  <a:txBody>
                    <a:bodyPr/>
                    <a:lstStyle/>
                    <a:p>
                      <a:r>
                        <a:rPr lang="en-US" sz="1000" b="0" dirty="0"/>
                        <a:t>XLE: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XLI: Industrials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XLU: Utilities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107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34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EE5F-EF61-4444-97B3-B1CC8855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GOLD</a:t>
            </a:r>
            <a:br>
              <a:rPr lang="en-US" dirty="0"/>
            </a:br>
            <a:r>
              <a:rPr lang="en-US" dirty="0"/>
              <a:t>(Gold ETF)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BF89E-A44B-B444-BFA9-DED080430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933603"/>
            <a:ext cx="4687338" cy="20585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119C0E-503C-2042-8983-DD784D731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889" y="1933603"/>
            <a:ext cx="4687337" cy="20585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A82E2A-25EA-3B4B-8FEA-FC42208C0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5" y="4415264"/>
            <a:ext cx="4687338" cy="20585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B6B220-999C-D845-9F64-E604D3A0F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889" y="4415264"/>
            <a:ext cx="4687339" cy="205853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98024C-14F7-AF4B-832E-6073518C0AC3}"/>
              </a:ext>
            </a:extLst>
          </p:cNvPr>
          <p:cNvSpPr txBox="1"/>
          <p:nvPr/>
        </p:nvSpPr>
        <p:spPr>
          <a:xfrm rot="19233463">
            <a:off x="2441674" y="5259865"/>
            <a:ext cx="163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Data Found!</a:t>
            </a:r>
          </a:p>
        </p:txBody>
      </p:sp>
    </p:spTree>
    <p:extLst>
      <p:ext uri="{BB962C8B-B14F-4D97-AF65-F5344CB8AC3E}">
        <p14:creationId xmlns:p14="http://schemas.microsoft.com/office/powerpoint/2010/main" val="419934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EE5F-EF61-4444-97B3-B1CC8855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TLT</a:t>
            </a:r>
            <a:br>
              <a:rPr lang="en-US" dirty="0"/>
            </a:br>
            <a:r>
              <a:rPr lang="en-US" dirty="0"/>
              <a:t>(T-Bonds ETF)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FA199-3D49-DA42-8F8E-45C299827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933603"/>
            <a:ext cx="4687338" cy="20585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37B64B-466B-7C4D-A816-56C6C901F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368" y="1933603"/>
            <a:ext cx="4692858" cy="206095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039AD6-7A14-BA48-A534-78CF23CE7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5" y="4409173"/>
            <a:ext cx="4687338" cy="20585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4DB98E-5CB5-9844-8737-495613522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368" y="4409173"/>
            <a:ext cx="4692858" cy="206095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552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E2D6-819E-C24C-B2F2-A46C55AC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Index</a:t>
            </a:r>
            <a:br>
              <a:rPr lang="en-US" dirty="0"/>
            </a:br>
            <a:r>
              <a:rPr lang="en-US" dirty="0"/>
              <a:t>(Tailor Made – Step 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43A4C-3070-4444-B627-B1D871FA0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170" y="3119285"/>
            <a:ext cx="1818274" cy="232909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B87C88-3F2F-5C48-8F30-C340AB5BE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3317052"/>
            <a:ext cx="1940048" cy="193356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2E8DCE-9B6B-7242-B40D-C002DF5E6BAA}"/>
              </a:ext>
            </a:extLst>
          </p:cNvPr>
          <p:cNvSpPr txBox="1"/>
          <p:nvPr/>
        </p:nvSpPr>
        <p:spPr>
          <a:xfrm>
            <a:off x="1070452" y="2947720"/>
            <a:ext cx="161486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GOLD Tranches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2E551-8784-5D48-8CA0-6800F5D43AE8}"/>
              </a:ext>
            </a:extLst>
          </p:cNvPr>
          <p:cNvSpPr txBox="1"/>
          <p:nvPr/>
        </p:nvSpPr>
        <p:spPr>
          <a:xfrm>
            <a:off x="3406979" y="2749953"/>
            <a:ext cx="1314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TLT Tranches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5E616F-72AD-4E4C-B3D9-61B0A0B5A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296" y="3246604"/>
            <a:ext cx="6547503" cy="207445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265E11-847A-6A45-81C3-DF9435A9021D}"/>
              </a:ext>
            </a:extLst>
          </p:cNvPr>
          <p:cNvSpPr txBox="1"/>
          <p:nvPr/>
        </p:nvSpPr>
        <p:spPr>
          <a:xfrm>
            <a:off x="7639508" y="2877272"/>
            <a:ext cx="215507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SPY/Sectors Tranches</a:t>
            </a:r>
          </a:p>
        </p:txBody>
      </p:sp>
    </p:spTree>
    <p:extLst>
      <p:ext uri="{BB962C8B-B14F-4D97-AF65-F5344CB8AC3E}">
        <p14:creationId xmlns:p14="http://schemas.microsoft.com/office/powerpoint/2010/main" val="186780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E2D6-819E-C24C-B2F2-A46C55AC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Index</a:t>
            </a:r>
            <a:br>
              <a:rPr lang="en-US" dirty="0"/>
            </a:br>
            <a:r>
              <a:rPr lang="en-US" dirty="0"/>
              <a:t>(Tailor Made – Step 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06352-49B7-8047-8345-F482D3894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40" y="3317052"/>
            <a:ext cx="1943802" cy="239237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2E8DCE-9B6B-7242-B40D-C002DF5E6BAA}"/>
              </a:ext>
            </a:extLst>
          </p:cNvPr>
          <p:cNvSpPr txBox="1"/>
          <p:nvPr/>
        </p:nvSpPr>
        <p:spPr>
          <a:xfrm>
            <a:off x="1070452" y="2947720"/>
            <a:ext cx="164557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GOLD Volatility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7E5D6C-A3C3-3240-A0B4-E7E67077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149" y="3119285"/>
            <a:ext cx="2112519" cy="260002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A2E551-8784-5D48-8CA0-6800F5D43AE8}"/>
              </a:ext>
            </a:extLst>
          </p:cNvPr>
          <p:cNvSpPr txBox="1"/>
          <p:nvPr/>
        </p:nvSpPr>
        <p:spPr>
          <a:xfrm>
            <a:off x="3406979" y="2749953"/>
            <a:ext cx="134536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TLT Volatility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61C86E-3959-6143-96F7-0F97A49AE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823" y="3246604"/>
            <a:ext cx="6501160" cy="243456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265E11-847A-6A45-81C3-DF9435A9021D}"/>
              </a:ext>
            </a:extLst>
          </p:cNvPr>
          <p:cNvSpPr txBox="1"/>
          <p:nvPr/>
        </p:nvSpPr>
        <p:spPr>
          <a:xfrm>
            <a:off x="7639508" y="2877272"/>
            <a:ext cx="21857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SPY/Sectors Volatility</a:t>
            </a:r>
          </a:p>
        </p:txBody>
      </p:sp>
    </p:spTree>
    <p:extLst>
      <p:ext uri="{BB962C8B-B14F-4D97-AF65-F5344CB8AC3E}">
        <p14:creationId xmlns:p14="http://schemas.microsoft.com/office/powerpoint/2010/main" val="79441114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54</TotalTime>
  <Words>105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Tw Cen MT</vt:lpstr>
      <vt:lpstr>Wingdings</vt:lpstr>
      <vt:lpstr>Droplet</vt:lpstr>
      <vt:lpstr>Visualizations</vt:lpstr>
      <vt:lpstr>SPY (S&amp;P500) </vt:lpstr>
      <vt:lpstr>SPY_Sectors  </vt:lpstr>
      <vt:lpstr>GOLD (Gold ETF) </vt:lpstr>
      <vt:lpstr>TLT (T-Bonds ETF) </vt:lpstr>
      <vt:lpstr>Volatility Index (Tailor Made – Step 1)</vt:lpstr>
      <vt:lpstr>Volatility Index (Tailor Made – Step 2)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Visualizations</dc:title>
  <dc:creator>Microsoft Office User</dc:creator>
  <cp:lastModifiedBy>Microsoft Office User</cp:lastModifiedBy>
  <cp:revision>6</cp:revision>
  <dcterms:created xsi:type="dcterms:W3CDTF">2020-02-08T18:46:24Z</dcterms:created>
  <dcterms:modified xsi:type="dcterms:W3CDTF">2020-02-08T19:40:38Z</dcterms:modified>
</cp:coreProperties>
</file>