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8d6dc9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8d6dc9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8d6dc9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8d6dc9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ee0385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ee0385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ee03857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ee03857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76320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76320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ee0385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ee0385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ee03857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ee03857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ee0385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ee0385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8d6dc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8d6dc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8d6dc9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8d6dc9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ork.go.kr/" TargetMode="External"/><Relationship Id="rId4" Type="http://schemas.openxmlformats.org/officeDocument/2006/relationships/hyperlink" Target="https://www.hrd.go.kr/hrdp/gi/pgibo/PGIBO0301T.do" TargetMode="External"/><Relationship Id="rId5" Type="http://schemas.openxmlformats.org/officeDocument/2006/relationships/hyperlink" Target="https://www.swmaestro.org/sw/main/main.do" TargetMode="External"/><Relationship Id="rId6" Type="http://schemas.openxmlformats.org/officeDocument/2006/relationships/hyperlink" Target="https://42seoul.kr/seoul42/main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전역후 계획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체계중대 병장 박선우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42서울: 프랑스 정보공학 전문교육 기관인 EPITA(공학 학위), Epitech(고급기술훈련) 과정을 무료로 누구나 접근할 수 있도록 축약된 교육과정으로 운영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" y="2497800"/>
            <a:ext cx="9144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 마에스트로: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선발 (2개월)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예비 연수과정 (2개월)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예비교육, 팀, 멘토 매칭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창의도전형 과정 (6개월)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예비교육, 팀, 멘토 매칭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글로벌 SW역량교육 (5주)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CES 참관,기업가정신 교육,인턴십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구직휴가란?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⑫ 의무복무기간의 2분의 1 이상을 마친 병(兵)은 취업상담, 채용시험 응시, 현장채용행사 참석 등 구직활동을 하기 위하여 의무복무기간 중 2일의 범위에서 구직휴가를 받을 수 있다.  &lt;신설 2019. 9. 3., 2019. 12. 31., 2021. 4. 20.&gt;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일을</a:t>
            </a:r>
            <a:r>
              <a:rPr lang="ko"/>
              <a:t> 하려는 이유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저의 실제 전역을은 3월 14일로 대학교 1학기가 시작하고 난 뒤이므로 전역전휴가때 바로 복학을 할 수 가 없습니다. 고로 2월부터 2학기가 개강하는 9월까지 약 8개월의 시간이 비게 됩니다.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 긴 시간을 아무것도 하지 않고 보내는것보다는 저의 진로에 도움이 될수 있도록 의미있는 시간을 보내고 싶습니다.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해왔던 일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사이버지식정보방을 연등시간에 자주 이용하여 저에게 필요한 언어들,Python, Java, C++등과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기술들, Machine Learning, Algorithm Study, CNN, Android Programming등 많은 것을 공부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또한 꾸준히 공모전이나 대외활동등을 검색해오면서 어떤 활동이 미래에 도움이 될지 알아보았습니다.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332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학교: 경희대학교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학과: 컴퓨터공학과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자격증: TOEFL 103점, SAT || 800점,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배웠던 언어: Python, C++, C, Nodejs, Java, JavaScript, Git, 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원하는 미래 직업: 프로그래머, 개발자등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취업박람회 혹은 인턴박람회 방문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워크넷의 취업특강 및 취업희망 프로그램이수 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https://www.work.go.kr/</a:t>
            </a:r>
            <a:r>
              <a:rPr lang="ko"/>
              <a:t>) ***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청년취업아카데미(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https://www.hrd.go.kr/hrdp/gi/pgibo/PGIBO0301T.do</a:t>
            </a:r>
            <a:r>
              <a:rPr lang="ko"/>
              <a:t>) 를 수료한다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해커톤, 및 기업관련 공모전 대회등에 참가하여 스펙을 쌓거나 관련 채용을 위해 노력한다 **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나라에서 지원하는 부트캠프등에 지원하여 월마다 나오는 지원금을 받으면서 실력을 향상시킨다(소프트웨어 마에스트로, 서울 42등) [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https://www.swmaestro.org/sw/main/main.do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https://42seoul.kr/seoul42/main/view</a:t>
            </a:r>
            <a:r>
              <a:rPr lang="ko"/>
              <a:t>] **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증빙서류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워크넷의 취업특강 및 취업희망 프로그램이수 수료증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청년취업아카데미 수료증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취업 박람회의 팸플릿이나 기타 문서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사진 </a:t>
            </a:r>
            <a:r>
              <a:rPr lang="ko"/>
              <a:t>촬영 </a:t>
            </a:r>
            <a:r>
              <a:rPr lang="ko"/>
              <a:t>및 받은 서류등을 제출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각 </a:t>
            </a:r>
            <a:r>
              <a:rPr lang="ko"/>
              <a:t>기업 지원서 사본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292A2D"/>
                </a:solidFill>
                <a:latin typeface="Arial"/>
                <a:ea typeface="Arial"/>
                <a:cs typeface="Arial"/>
                <a:sym typeface="Arial"/>
              </a:rPr>
              <a:t>청년취업 아카데미란?</a:t>
            </a:r>
            <a:endParaRPr sz="1650">
              <a:solidFill>
                <a:srgbClr val="292A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340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기업, 사업주 단체, 대학 또는 민간 우수훈련기관이 직접 산업현장에서 필요한 직업능력 및 인력 등을 반영하고 청년 미취업자에게 대학(‘고등교육법’제 2조)등과 협력하여 연수과정 또는 창조적 역량 인재과정(창직과정)을 실시한 후 취업 또는 창직, 창업활동과 연계하는 사업입니다.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95478"/>
                </a:solidFill>
                <a:latin typeface="Arial"/>
                <a:ea typeface="Arial"/>
                <a:cs typeface="Arial"/>
                <a:sym typeface="Arial"/>
              </a:rPr>
              <a:t>교육훈련 프로그램</a:t>
            </a:r>
            <a:endParaRPr sz="1200">
              <a:solidFill>
                <a:srgbClr val="5954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청년들이 원하는 직무분야 관련 교육훈련 프로그램을 무료로 제공 (19년 기준 269개 과정)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Arial"/>
              <a:buChar char="●"/>
            </a:pPr>
            <a:r>
              <a:rPr lang="ko" sz="1050">
                <a:solidFill>
                  <a:srgbClr val="292A2D"/>
                </a:solidFill>
                <a:latin typeface="Arial"/>
                <a:ea typeface="Arial"/>
                <a:cs typeface="Arial"/>
                <a:sym typeface="Arial"/>
              </a:rPr>
              <a:t>직무분야별 교육과정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문화 · 예술 · 디자인 · 방송(353), 정보통신(118), 경영 · 회계 · 사무(39), 이용 · 숙박 · 여행 · 오락 · 스포츠(18), 기계(17), 영업 및 판매(9), 보건 · 의료 · 사회복지(5), 섬유 및 의복(2), 전기 · 전자(1), 건설(1), 기타(6)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Arial"/>
              <a:buChar char="●"/>
            </a:pPr>
            <a:r>
              <a:rPr lang="ko" sz="1050">
                <a:solidFill>
                  <a:srgbClr val="292A2D"/>
                </a:solidFill>
                <a:latin typeface="Arial"/>
                <a:ea typeface="Arial"/>
                <a:cs typeface="Arial"/>
                <a:sym typeface="Arial"/>
              </a:rPr>
              <a:t>학점인정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협약대학에 한함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Arial"/>
              <a:buChar char="●"/>
            </a:pPr>
            <a:r>
              <a:rPr lang="ko" sz="1050">
                <a:solidFill>
                  <a:srgbClr val="292A2D"/>
                </a:solidFill>
                <a:latin typeface="Arial"/>
                <a:ea typeface="Arial"/>
                <a:cs typeface="Arial"/>
                <a:sym typeface="Arial"/>
              </a:rPr>
              <a:t>취업연계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연수과정 수료 후 협약기업 등으로 취업연계 지원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Arial"/>
              <a:buChar char="●"/>
            </a:pPr>
            <a:r>
              <a:rPr lang="ko" sz="1050">
                <a:solidFill>
                  <a:srgbClr val="292A2D"/>
                </a:solidFill>
                <a:latin typeface="Arial"/>
                <a:ea typeface="Arial"/>
                <a:cs typeface="Arial"/>
                <a:sym typeface="Arial"/>
              </a:rPr>
              <a:t>참여수당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050">
                <a:solidFill>
                  <a:srgbClr val="727476"/>
                </a:solidFill>
                <a:latin typeface="Arial"/>
                <a:ea typeface="Arial"/>
                <a:cs typeface="Arial"/>
                <a:sym typeface="Arial"/>
              </a:rPr>
              <a:t>청년취업성공패키지를 통해 2단계 훈련프로그램으로 청년취업아카데미에 참여한 경우에는 참여수당 지급</a:t>
            </a:r>
            <a:endParaRPr sz="1050">
              <a:solidFill>
                <a:srgbClr val="7274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i="1" sz="1200" u="sng">
              <a:solidFill>
                <a:srgbClr val="595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61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참고자료</a:t>
            </a:r>
            <a:endParaRPr sz="20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183" y="491350"/>
            <a:ext cx="3289016" cy="4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150" y="491350"/>
            <a:ext cx="4652150" cy="46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0" y="3674125"/>
            <a:ext cx="111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111111"/>
                </a:solidFill>
              </a:rPr>
              <a:t>1</a:t>
            </a:r>
            <a:r>
              <a:rPr lang="ko" sz="1000">
                <a:solidFill>
                  <a:srgbClr val="111111"/>
                </a:solidFill>
              </a:rPr>
              <a:t>) 창업 컨설팅 및 기술 코디네이팅 지원</a:t>
            </a:r>
            <a:endParaRPr sz="10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111111"/>
                </a:solidFill>
              </a:rPr>
              <a:t>2) 크리에이티브팩토리 입주 시 가점 부여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