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5C016C6-48F4-460B-96CE-379B6A13F40E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8EE3-3189-4847-B7C9-F0E5D54E5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微服务电商后台管理系统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2C0A1-CE9A-4019-B9D2-2CCFD25E8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springBoot+myBatis+Vue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E7F4-46C1-4DB2-82C5-D272BA70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DD1FB-DD89-40B1-8A34-1ECCCC71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</a:t>
            </a:r>
            <a:r>
              <a:rPr lang="zh-CN" altLang="en-US" dirty="0"/>
              <a:t>项目是一套电商系统，包括前台商城系统及后台管理系统，基于</a:t>
            </a:r>
            <a:r>
              <a:rPr lang="en-US" altLang="zh-CN" dirty="0" err="1"/>
              <a:t>SpringBoot+MyBatis</a:t>
            </a:r>
            <a:r>
              <a:rPr lang="zh-CN" altLang="en-US" dirty="0"/>
              <a:t>实现。</a:t>
            </a:r>
            <a:endParaRPr lang="en-US" altLang="zh-CN" dirty="0"/>
          </a:p>
          <a:p>
            <a:r>
              <a:rPr lang="zh-CN" altLang="en-US" dirty="0"/>
              <a:t>前台商城系统包含首页门户、商品推荐、商品搜索、商品展示、购物车、订单流程、会员中心、客户服务、帮助中心等模块。营销方式包括：秒杀活动，优惠劵的使用，品牌、新品、人气、专题的推荐。以及广告列表。前台技术选择，需孙瑜蔓定夺。</a:t>
            </a:r>
            <a:endParaRPr lang="en-US" altLang="zh-CN" dirty="0"/>
          </a:p>
          <a:p>
            <a:r>
              <a:rPr lang="zh-CN" altLang="en-US" dirty="0"/>
              <a:t>后台管理系统包含商品管理、订单管理、会员管理、促销管理、运营管理、内容管理、统计报表、财务管理、权限管理、设置等模块。主要运用组件：</a:t>
            </a:r>
            <a:r>
              <a:rPr lang="en-US" altLang="zh-CN" dirty="0" err="1"/>
              <a:t>mysql,RabbitMQ</a:t>
            </a:r>
            <a:r>
              <a:rPr lang="zh-CN" altLang="en-US" dirty="0"/>
              <a:t>，</a:t>
            </a:r>
            <a:r>
              <a:rPr lang="en-US" altLang="zh-CN" dirty="0" err="1"/>
              <a:t>Redis,ElaticSearch,Mongo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3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A383-DA94-47D5-946B-C022717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C4214-4158-45DD-A498-7DE30765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94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155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平面</vt:lpstr>
      <vt:lpstr>微服务电商后台管理系统</vt:lpstr>
      <vt:lpstr>项目简介: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swx</dc:creator>
  <cp:lastModifiedBy>swx</cp:lastModifiedBy>
  <cp:revision>5</cp:revision>
  <dcterms:created xsi:type="dcterms:W3CDTF">2019-10-05T13:22:58Z</dcterms:created>
  <dcterms:modified xsi:type="dcterms:W3CDTF">2019-10-05T14:13:46Z</dcterms:modified>
</cp:coreProperties>
</file>